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314" r:id="rId15"/>
    <p:sldId id="269" r:id="rId16"/>
    <p:sldId id="270" r:id="rId17"/>
    <p:sldId id="271" r:id="rId18"/>
    <p:sldId id="272" r:id="rId19"/>
    <p:sldId id="273" r:id="rId20"/>
  </p:sldIdLst>
  <p:sldSz cx="9144000" cy="5143500" type="screen16x9"/>
  <p:notesSz cx="6858000" cy="9144000"/>
  <p:embeddedFontLst>
    <p:embeddedFont>
      <p:font typeface="Abhaya Libre" panose="020B0604020202020204" charset="0"/>
      <p:regular r:id="rId22"/>
      <p:bold r:id="rId23"/>
    </p:embeddedFont>
    <p:embeddedFont>
      <p:font typeface="Albert Sans" panose="020B0604020202020204" charset="0"/>
      <p:regular r:id="rId24"/>
      <p:bold r:id="rId25"/>
      <p:italic r:id="rId26"/>
      <p:boldItalic r:id="rId27"/>
    </p:embeddedFont>
    <p:embeddedFont>
      <p:font typeface="Albert Sans ExtraLight" panose="020B0604020202020204" charset="0"/>
      <p:regular r:id="rId28"/>
      <p:bold r:id="rId29"/>
      <p:italic r:id="rId30"/>
      <p:boldItalic r:id="rId31"/>
    </p:embeddedFont>
    <p:embeddedFont>
      <p:font typeface="Cairo" panose="020B0604020202020204" charset="-78"/>
      <p:regular r:id="rId32"/>
      <p:bold r:id="rId33"/>
    </p:embeddedFont>
    <p:embeddedFont>
      <p:font typeface="Cairo Black" panose="020B0604020202020204" charset="-78"/>
      <p:bold r:id="rId34"/>
    </p:embeddedFont>
    <p:embeddedFont>
      <p:font typeface="Cairo ExtraBold" panose="020B0604020202020204" charset="-78"/>
      <p:bold r:id="rId35"/>
    </p:embeddedFont>
    <p:embeddedFont>
      <p:font typeface="Montserrat" panose="00000500000000000000" pitchFamily="2" charset="0"/>
      <p:regular r:id="rId36"/>
      <p:bold r:id="rId37"/>
      <p:italic r:id="rId38"/>
      <p:boldItalic r:id="rId39"/>
    </p:embeddedFont>
    <p:embeddedFont>
      <p:font typeface="Palanquin Dark" panose="020B0604020202020204"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F5B32C4B-8505-4675-A528-3D19C4E169CB}">
          <p14:sldIdLst>
            <p14:sldId id="256"/>
            <p14:sldId id="257"/>
            <p14:sldId id="258"/>
            <p14:sldId id="259"/>
            <p14:sldId id="260"/>
            <p14:sldId id="261"/>
            <p14:sldId id="262"/>
            <p14:sldId id="263"/>
            <p14:sldId id="264"/>
            <p14:sldId id="265"/>
            <p14:sldId id="266"/>
            <p14:sldId id="267"/>
            <p14:sldId id="268"/>
            <p14:sldId id="314"/>
            <p14:sldId id="269"/>
            <p14:sldId id="270"/>
            <p14:sldId id="271"/>
            <p14:sldId id="272"/>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ED3EC2-249B-42C1-ADDB-A73E1101BD72}">
  <a:tblStyle styleId="{16ED3EC2-249B-42C1-ADDB-A73E1101BD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582fa11c66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2582fa11c66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32271c624d9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32271c624d9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32271c624d9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32271c624d9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32271c624d9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32271c624d9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32271c624d9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32271c624d9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p:cNvGrpSpPr/>
        <p:nvPr/>
      </p:nvGrpSpPr>
      <p:grpSpPr>
        <a:xfrm>
          <a:off x="0" y="0"/>
          <a:ext cx="0" cy="0"/>
          <a:chOff x="0" y="0"/>
          <a:chExt cx="0" cy="0"/>
        </a:xfrm>
      </p:grpSpPr>
      <p:sp>
        <p:nvSpPr>
          <p:cNvPr id="1941" name="Google Shape;1941;g152a7caf94b_1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2" name="Google Shape;1942;g152a7caf94b_1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32271c624d9_0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32271c624d9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15207a1783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15207a1783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32271c624d9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32271c624d9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32271c624d9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32271c624d9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2271c624d9_0_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2271c624d9_0_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25e0f666cd7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25e0f666cd7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32271c624d9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32271c624d9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32271c624d9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32271c624d9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32271c624d9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32271c624d9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32271c624d9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32271c624d9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32271c624d9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32271c624d9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32271c624d9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32271c624d9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rot="-174">
            <a:off x="713225" y="1337524"/>
            <a:ext cx="5943600" cy="1986600"/>
          </a:xfrm>
          <a:prstGeom prst="rect">
            <a:avLst/>
          </a:prstGeom>
          <a:noFill/>
        </p:spPr>
        <p:txBody>
          <a:bodyPr spcFirstLastPara="1" wrap="square" lIns="91425" tIns="91425" rIns="91425" bIns="91425" anchor="ctr" anchorCtr="0">
            <a:noAutofit/>
          </a:bodyPr>
          <a:lstStyle>
            <a:lvl1pPr lvl="0">
              <a:spcBef>
                <a:spcPts val="0"/>
              </a:spcBef>
              <a:spcAft>
                <a:spcPts val="0"/>
              </a:spcAft>
              <a:buSzPts val="5000"/>
              <a:buNone/>
              <a:defRPr sz="5000" b="0">
                <a:latin typeface="Cairo Black"/>
                <a:ea typeface="Cairo Black"/>
                <a:cs typeface="Cairo Black"/>
                <a:sym typeface="Cairo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324225"/>
            <a:ext cx="3543300" cy="45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245275" y="-61949"/>
            <a:ext cx="936749" cy="936749"/>
            <a:chOff x="245275" y="-61949"/>
            <a:chExt cx="936749" cy="936749"/>
          </a:xfrm>
        </p:grpSpPr>
        <p:sp>
          <p:nvSpPr>
            <p:cNvPr id="12" name="Google Shape;12;p2"/>
            <p:cNvSpPr/>
            <p:nvPr/>
          </p:nvSpPr>
          <p:spPr>
            <a:xfrm>
              <a:off x="245275" y="761100"/>
              <a:ext cx="113700" cy="113700"/>
            </a:xfrm>
            <a:prstGeom prst="ellipse">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13;p2"/>
            <p:cNvCxnSpPr>
              <a:stCxn id="12" idx="7"/>
            </p:cNvCxnSpPr>
            <p:nvPr/>
          </p:nvCxnSpPr>
          <p:spPr>
            <a:xfrm rot="10800000" flipH="1">
              <a:off x="342324" y="-61949"/>
              <a:ext cx="839700" cy="839700"/>
            </a:xfrm>
            <a:prstGeom prst="straightConnector1">
              <a:avLst/>
            </a:prstGeom>
            <a:noFill/>
            <a:ln w="9525" cap="flat" cmpd="sng">
              <a:solidFill>
                <a:schemeClr val="accent3"/>
              </a:solidFill>
              <a:prstDash val="solid"/>
              <a:round/>
              <a:headEnd type="none" w="med" len="med"/>
              <a:tailEnd type="none" w="med" len="med"/>
            </a:ln>
          </p:spPr>
        </p:cxnSp>
      </p:grpSp>
      <p:sp>
        <p:nvSpPr>
          <p:cNvPr id="14" name="Google Shape;14;p2"/>
          <p:cNvSpPr/>
          <p:nvPr/>
        </p:nvSpPr>
        <p:spPr>
          <a:xfrm>
            <a:off x="3245325" y="3471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30450" y="444519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10_2">
    <p:spTree>
      <p:nvGrpSpPr>
        <p:cNvPr id="1" name="Shape 244"/>
        <p:cNvGrpSpPr/>
        <p:nvPr/>
      </p:nvGrpSpPr>
      <p:grpSpPr>
        <a:xfrm>
          <a:off x="0" y="0"/>
          <a:ext cx="0" cy="0"/>
          <a:chOff x="0" y="0"/>
          <a:chExt cx="0" cy="0"/>
        </a:xfrm>
      </p:grpSpPr>
      <p:sp>
        <p:nvSpPr>
          <p:cNvPr id="245" name="Google Shape;245;p21"/>
          <p:cNvSpPr txBox="1">
            <a:spLocks noGrp="1"/>
          </p:cNvSpPr>
          <p:nvPr>
            <p:ph type="subTitle" idx="1"/>
          </p:nvPr>
        </p:nvSpPr>
        <p:spPr>
          <a:xfrm>
            <a:off x="1024451" y="2290999"/>
            <a:ext cx="3062700" cy="12102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None/>
              <a:defRPr sz="1400"/>
            </a:lvl1pPr>
            <a:lvl2pPr lvl="1" algn="r" rtl="0">
              <a:lnSpc>
                <a:spcPct val="115000"/>
              </a:lnSpc>
              <a:spcBef>
                <a:spcPts val="0"/>
              </a:spcBef>
              <a:spcAft>
                <a:spcPts val="0"/>
              </a:spcAft>
              <a:buNone/>
              <a:defRPr sz="1400"/>
            </a:lvl2pPr>
            <a:lvl3pPr lvl="2" algn="r" rtl="0">
              <a:lnSpc>
                <a:spcPct val="115000"/>
              </a:lnSpc>
              <a:spcBef>
                <a:spcPts val="0"/>
              </a:spcBef>
              <a:spcAft>
                <a:spcPts val="0"/>
              </a:spcAft>
              <a:buNone/>
              <a:defRPr sz="1400"/>
            </a:lvl3pPr>
            <a:lvl4pPr lvl="3" algn="r" rtl="0">
              <a:lnSpc>
                <a:spcPct val="115000"/>
              </a:lnSpc>
              <a:spcBef>
                <a:spcPts val="0"/>
              </a:spcBef>
              <a:spcAft>
                <a:spcPts val="0"/>
              </a:spcAft>
              <a:buNone/>
              <a:defRPr sz="1400"/>
            </a:lvl4pPr>
            <a:lvl5pPr lvl="4" algn="r" rtl="0">
              <a:lnSpc>
                <a:spcPct val="115000"/>
              </a:lnSpc>
              <a:spcBef>
                <a:spcPts val="0"/>
              </a:spcBef>
              <a:spcAft>
                <a:spcPts val="0"/>
              </a:spcAft>
              <a:buNone/>
              <a:defRPr sz="1400"/>
            </a:lvl5pPr>
            <a:lvl6pPr lvl="5" algn="r" rtl="0">
              <a:lnSpc>
                <a:spcPct val="115000"/>
              </a:lnSpc>
              <a:spcBef>
                <a:spcPts val="0"/>
              </a:spcBef>
              <a:spcAft>
                <a:spcPts val="0"/>
              </a:spcAft>
              <a:buNone/>
              <a:defRPr sz="1400"/>
            </a:lvl6pPr>
            <a:lvl7pPr lvl="6" algn="r" rtl="0">
              <a:lnSpc>
                <a:spcPct val="115000"/>
              </a:lnSpc>
              <a:spcBef>
                <a:spcPts val="0"/>
              </a:spcBef>
              <a:spcAft>
                <a:spcPts val="0"/>
              </a:spcAft>
              <a:buNone/>
              <a:defRPr sz="1400"/>
            </a:lvl7pPr>
            <a:lvl8pPr lvl="7" algn="r" rtl="0">
              <a:lnSpc>
                <a:spcPct val="115000"/>
              </a:lnSpc>
              <a:spcBef>
                <a:spcPts val="0"/>
              </a:spcBef>
              <a:spcAft>
                <a:spcPts val="0"/>
              </a:spcAft>
              <a:buNone/>
              <a:defRPr sz="1400"/>
            </a:lvl8pPr>
            <a:lvl9pPr lvl="8" algn="r" rtl="0">
              <a:lnSpc>
                <a:spcPct val="115000"/>
              </a:lnSpc>
              <a:spcBef>
                <a:spcPts val="0"/>
              </a:spcBef>
              <a:spcAft>
                <a:spcPts val="0"/>
              </a:spcAft>
              <a:buNone/>
              <a:defRPr sz="1400"/>
            </a:lvl9pPr>
          </a:lstStyle>
          <a:p>
            <a:endParaRPr/>
          </a:p>
        </p:txBody>
      </p:sp>
      <p:sp>
        <p:nvSpPr>
          <p:cNvPr id="246" name="Google Shape;246;p21"/>
          <p:cNvSpPr txBox="1">
            <a:spLocks noGrp="1"/>
          </p:cNvSpPr>
          <p:nvPr>
            <p:ph type="title"/>
          </p:nvPr>
        </p:nvSpPr>
        <p:spPr>
          <a:xfrm>
            <a:off x="1024425" y="1583175"/>
            <a:ext cx="3062700" cy="595200"/>
          </a:xfrm>
          <a:prstGeom prst="rect">
            <a:avLst/>
          </a:prstGeom>
          <a:noFill/>
        </p:spPr>
        <p:txBody>
          <a:bodyPr spcFirstLastPara="1" wrap="square" lIns="91425" tIns="91425" rIns="91425" bIns="91425" anchor="ctr" anchorCtr="0">
            <a:noAutofit/>
          </a:bodyPr>
          <a:lstStyle>
            <a:lvl1pPr lvl="0" algn="r" rtl="0">
              <a:lnSpc>
                <a:spcPct val="115000"/>
              </a:lnSpc>
              <a:spcBef>
                <a:spcPts val="0"/>
              </a:spcBef>
              <a:spcAft>
                <a:spcPts val="0"/>
              </a:spcAft>
              <a:buSzPts val="28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
        <p:nvSpPr>
          <p:cNvPr id="247" name="Google Shape;247;p21"/>
          <p:cNvSpPr>
            <a:spLocks noGrp="1"/>
          </p:cNvSpPr>
          <p:nvPr>
            <p:ph type="pic" idx="2"/>
          </p:nvPr>
        </p:nvSpPr>
        <p:spPr>
          <a:xfrm>
            <a:off x="4671825" y="1419200"/>
            <a:ext cx="3220500" cy="1982400"/>
          </a:xfrm>
          <a:prstGeom prst="rect">
            <a:avLst/>
          </a:prstGeom>
          <a:noFill/>
          <a:ln w="9525" cap="flat" cmpd="sng">
            <a:solidFill>
              <a:schemeClr val="accent3"/>
            </a:solidFill>
            <a:prstDash val="solid"/>
            <a:round/>
            <a:headEnd type="none" w="sm" len="sm"/>
            <a:tailEnd type="none" w="sm" len="sm"/>
          </a:ln>
        </p:spPr>
      </p:sp>
      <p:cxnSp>
        <p:nvCxnSpPr>
          <p:cNvPr id="248" name="Google Shape;248;p21"/>
          <p:cNvCxnSpPr/>
          <p:nvPr/>
        </p:nvCxnSpPr>
        <p:spPr>
          <a:xfrm flipH="1">
            <a:off x="3570800" y="-116575"/>
            <a:ext cx="587100" cy="587100"/>
          </a:xfrm>
          <a:prstGeom prst="straightConnector1">
            <a:avLst/>
          </a:prstGeom>
          <a:noFill/>
          <a:ln w="19050" cap="flat" cmpd="sng">
            <a:solidFill>
              <a:schemeClr val="dk1"/>
            </a:solidFill>
            <a:prstDash val="dot"/>
            <a:round/>
            <a:headEnd type="none" w="med" len="med"/>
            <a:tailEnd type="oval" w="med" len="med"/>
          </a:ln>
        </p:spPr>
      </p:cxnSp>
      <p:sp>
        <p:nvSpPr>
          <p:cNvPr id="249" name="Google Shape;249;p21"/>
          <p:cNvSpPr/>
          <p:nvPr/>
        </p:nvSpPr>
        <p:spPr>
          <a:xfrm>
            <a:off x="335625" y="34759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 name="Google Shape;250;p21"/>
          <p:cNvGrpSpPr/>
          <p:nvPr/>
        </p:nvGrpSpPr>
        <p:grpSpPr>
          <a:xfrm>
            <a:off x="8074325" y="-262399"/>
            <a:ext cx="936749" cy="936749"/>
            <a:chOff x="245275" y="-61949"/>
            <a:chExt cx="936749" cy="936749"/>
          </a:xfrm>
        </p:grpSpPr>
        <p:sp>
          <p:nvSpPr>
            <p:cNvPr id="251" name="Google Shape;251;p21"/>
            <p:cNvSpPr/>
            <p:nvPr/>
          </p:nvSpPr>
          <p:spPr>
            <a:xfrm>
              <a:off x="245275" y="761100"/>
              <a:ext cx="113700" cy="1137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 name="Google Shape;252;p21"/>
            <p:cNvCxnSpPr>
              <a:stCxn id="251" idx="7"/>
            </p:cNvCxnSpPr>
            <p:nvPr/>
          </p:nvCxnSpPr>
          <p:spPr>
            <a:xfrm rot="10800000" flipH="1">
              <a:off x="342324" y="-61949"/>
              <a:ext cx="839700" cy="839700"/>
            </a:xfrm>
            <a:prstGeom prst="straightConnector1">
              <a:avLst/>
            </a:prstGeom>
            <a:noFill/>
            <a:ln w="9525" cap="flat" cmpd="sng">
              <a:solidFill>
                <a:schemeClr val="dk1"/>
              </a:solidFill>
              <a:prstDash val="solid"/>
              <a:round/>
              <a:headEnd type="none" w="med" len="med"/>
              <a:tailEnd type="none" w="med" len="med"/>
            </a:ln>
          </p:spPr>
        </p:cxnSp>
      </p:grpSp>
      <p:sp>
        <p:nvSpPr>
          <p:cNvPr id="253" name="Google Shape;253;p21"/>
          <p:cNvSpPr/>
          <p:nvPr/>
        </p:nvSpPr>
        <p:spPr>
          <a:xfrm>
            <a:off x="1116900" y="-116575"/>
            <a:ext cx="328500" cy="3285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21"/>
          <p:cNvGrpSpPr/>
          <p:nvPr/>
        </p:nvGrpSpPr>
        <p:grpSpPr>
          <a:xfrm>
            <a:off x="193175" y="3537946"/>
            <a:ext cx="613379" cy="610156"/>
            <a:chOff x="4705338" y="292646"/>
            <a:chExt cx="613379" cy="610156"/>
          </a:xfrm>
        </p:grpSpPr>
        <p:sp>
          <p:nvSpPr>
            <p:cNvPr id="255" name="Google Shape;255;p21"/>
            <p:cNvSpPr/>
            <p:nvPr/>
          </p:nvSpPr>
          <p:spPr>
            <a:xfrm>
              <a:off x="4705338" y="292646"/>
              <a:ext cx="613379" cy="610156"/>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1"/>
            <p:cNvSpPr/>
            <p:nvPr/>
          </p:nvSpPr>
          <p:spPr>
            <a:xfrm>
              <a:off x="4847775" y="4343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7" name="Google Shape;257;p21"/>
          <p:cNvCxnSpPr/>
          <p:nvPr/>
        </p:nvCxnSpPr>
        <p:spPr>
          <a:xfrm flipH="1">
            <a:off x="4534800" y="4277775"/>
            <a:ext cx="587100" cy="587100"/>
          </a:xfrm>
          <a:prstGeom prst="straightConnector1">
            <a:avLst/>
          </a:prstGeom>
          <a:noFill/>
          <a:ln w="19050" cap="flat" cmpd="sng">
            <a:solidFill>
              <a:schemeClr val="dk1"/>
            </a:solidFill>
            <a:prstDash val="dot"/>
            <a:round/>
            <a:headEnd type="none" w="med" len="med"/>
            <a:tailEnd type="oval" w="med" len="med"/>
          </a:ln>
        </p:spPr>
      </p:cxnSp>
      <p:sp>
        <p:nvSpPr>
          <p:cNvPr id="258" name="Google Shape;258;p21"/>
          <p:cNvSpPr/>
          <p:nvPr/>
        </p:nvSpPr>
        <p:spPr>
          <a:xfrm>
            <a:off x="8468750" y="49215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76"/>
        <p:cNvGrpSpPr/>
        <p:nvPr/>
      </p:nvGrpSpPr>
      <p:grpSpPr>
        <a:xfrm>
          <a:off x="0" y="0"/>
          <a:ext cx="0" cy="0"/>
          <a:chOff x="0" y="0"/>
          <a:chExt cx="0" cy="0"/>
        </a:xfrm>
      </p:grpSpPr>
      <p:sp>
        <p:nvSpPr>
          <p:cNvPr id="277" name="Google Shape;277;p23"/>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8" name="Google Shape;278;p23"/>
          <p:cNvSpPr/>
          <p:nvPr/>
        </p:nvSpPr>
        <p:spPr>
          <a:xfrm>
            <a:off x="385675" y="1323225"/>
            <a:ext cx="328500" cy="3285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9" name="Google Shape;279;p23"/>
          <p:cNvCxnSpPr/>
          <p:nvPr/>
        </p:nvCxnSpPr>
        <p:spPr>
          <a:xfrm flipH="1">
            <a:off x="4471400" y="4739450"/>
            <a:ext cx="587100" cy="587100"/>
          </a:xfrm>
          <a:prstGeom prst="straightConnector1">
            <a:avLst/>
          </a:prstGeom>
          <a:noFill/>
          <a:ln w="19050" cap="flat" cmpd="sng">
            <a:solidFill>
              <a:schemeClr val="dk1"/>
            </a:solidFill>
            <a:prstDash val="dot"/>
            <a:round/>
            <a:headEnd type="none" w="med" len="med"/>
            <a:tailEnd type="none" w="med" len="med"/>
          </a:ln>
        </p:spPr>
      </p:cxnSp>
      <p:cxnSp>
        <p:nvCxnSpPr>
          <p:cNvPr id="280" name="Google Shape;280;p23"/>
          <p:cNvCxnSpPr/>
          <p:nvPr/>
        </p:nvCxnSpPr>
        <p:spPr>
          <a:xfrm flipH="1">
            <a:off x="8073475" y="736125"/>
            <a:ext cx="587100" cy="587100"/>
          </a:xfrm>
          <a:prstGeom prst="straightConnector1">
            <a:avLst/>
          </a:prstGeom>
          <a:noFill/>
          <a:ln w="19050" cap="flat" cmpd="sng">
            <a:solidFill>
              <a:schemeClr val="dk1"/>
            </a:solidFill>
            <a:prstDash val="dot"/>
            <a:round/>
            <a:headEnd type="none" w="med" len="med"/>
            <a:tailEnd type="oval" w="med" len="med"/>
          </a:ln>
        </p:spPr>
      </p:cxnSp>
      <p:sp>
        <p:nvSpPr>
          <p:cNvPr id="281" name="Google Shape;281;p23"/>
          <p:cNvSpPr/>
          <p:nvPr/>
        </p:nvSpPr>
        <p:spPr>
          <a:xfrm>
            <a:off x="8506900" y="4945365"/>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23"/>
          <p:cNvGrpSpPr/>
          <p:nvPr/>
        </p:nvGrpSpPr>
        <p:grpSpPr>
          <a:xfrm>
            <a:off x="7718463" y="-163654"/>
            <a:ext cx="613379" cy="610156"/>
            <a:chOff x="4705338" y="292646"/>
            <a:chExt cx="613379" cy="610156"/>
          </a:xfrm>
        </p:grpSpPr>
        <p:sp>
          <p:nvSpPr>
            <p:cNvPr id="283" name="Google Shape;283;p23"/>
            <p:cNvSpPr/>
            <p:nvPr/>
          </p:nvSpPr>
          <p:spPr>
            <a:xfrm>
              <a:off x="4705338" y="292646"/>
              <a:ext cx="613379" cy="610156"/>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4847775" y="4343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23"/>
          <p:cNvGrpSpPr/>
          <p:nvPr/>
        </p:nvGrpSpPr>
        <p:grpSpPr>
          <a:xfrm rot="10800000">
            <a:off x="-417475" y="4389801"/>
            <a:ext cx="936749" cy="936749"/>
            <a:chOff x="245275" y="-61949"/>
            <a:chExt cx="936749" cy="936749"/>
          </a:xfrm>
        </p:grpSpPr>
        <p:sp>
          <p:nvSpPr>
            <p:cNvPr id="286" name="Google Shape;286;p23"/>
            <p:cNvSpPr/>
            <p:nvPr/>
          </p:nvSpPr>
          <p:spPr>
            <a:xfrm>
              <a:off x="245275" y="761100"/>
              <a:ext cx="113700" cy="1137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23"/>
            <p:cNvCxnSpPr>
              <a:stCxn id="286" idx="7"/>
            </p:cNvCxnSpPr>
            <p:nvPr/>
          </p:nvCxnSpPr>
          <p:spPr>
            <a:xfrm rot="10800000" flipH="1">
              <a:off x="342324" y="-61949"/>
              <a:ext cx="839700" cy="839700"/>
            </a:xfrm>
            <a:prstGeom prst="straightConnector1">
              <a:avLst/>
            </a:prstGeom>
            <a:noFill/>
            <a:ln w="9525" cap="flat" cmpd="sng">
              <a:solidFill>
                <a:schemeClr val="dk1"/>
              </a:solidFill>
              <a:prstDash val="solid"/>
              <a:round/>
              <a:headEnd type="none" w="med" len="med"/>
              <a:tailEnd type="none" w="med" len="med"/>
            </a:ln>
          </p:spPr>
        </p:cxnSp>
      </p:grpSp>
      <p:cxnSp>
        <p:nvCxnSpPr>
          <p:cNvPr id="288" name="Google Shape;288;p23"/>
          <p:cNvCxnSpPr/>
          <p:nvPr/>
        </p:nvCxnSpPr>
        <p:spPr>
          <a:xfrm flipH="1">
            <a:off x="519275" y="149025"/>
            <a:ext cx="587100" cy="587100"/>
          </a:xfrm>
          <a:prstGeom prst="straightConnector1">
            <a:avLst/>
          </a:prstGeom>
          <a:noFill/>
          <a:ln w="19050" cap="flat" cmpd="sng">
            <a:solidFill>
              <a:schemeClr val="dk1"/>
            </a:solidFill>
            <a:prstDash val="dot"/>
            <a:round/>
            <a:headEnd type="none" w="med" len="med"/>
            <a:tailEnd type="oval" w="med" len="med"/>
          </a:ln>
        </p:spPr>
      </p:cxnSp>
      <p:sp>
        <p:nvSpPr>
          <p:cNvPr id="289" name="Google Shape;289;p23"/>
          <p:cNvSpPr/>
          <p:nvPr/>
        </p:nvSpPr>
        <p:spPr>
          <a:xfrm>
            <a:off x="6935500" y="-16366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90"/>
        <p:cNvGrpSpPr/>
        <p:nvPr/>
      </p:nvGrpSpPr>
      <p:grpSpPr>
        <a:xfrm>
          <a:off x="0" y="0"/>
          <a:ext cx="0" cy="0"/>
          <a:chOff x="0" y="0"/>
          <a:chExt cx="0" cy="0"/>
        </a:xfrm>
      </p:grpSpPr>
      <p:sp>
        <p:nvSpPr>
          <p:cNvPr id="291" name="Google Shape;291;p24"/>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92" name="Google Shape;292;p24"/>
          <p:cNvCxnSpPr/>
          <p:nvPr/>
        </p:nvCxnSpPr>
        <p:spPr>
          <a:xfrm flipH="1">
            <a:off x="8370075" y="4145375"/>
            <a:ext cx="587100" cy="587100"/>
          </a:xfrm>
          <a:prstGeom prst="straightConnector1">
            <a:avLst/>
          </a:prstGeom>
          <a:noFill/>
          <a:ln w="19050" cap="flat" cmpd="sng">
            <a:solidFill>
              <a:schemeClr val="dk1"/>
            </a:solidFill>
            <a:prstDash val="dot"/>
            <a:round/>
            <a:headEnd type="none" w="med" len="med"/>
            <a:tailEnd type="oval" w="med" len="med"/>
          </a:ln>
        </p:spPr>
      </p:cxnSp>
      <p:sp>
        <p:nvSpPr>
          <p:cNvPr id="293" name="Google Shape;293;p24"/>
          <p:cNvSpPr/>
          <p:nvPr/>
        </p:nvSpPr>
        <p:spPr>
          <a:xfrm>
            <a:off x="419150" y="676415"/>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24"/>
          <p:cNvGrpSpPr/>
          <p:nvPr/>
        </p:nvGrpSpPr>
        <p:grpSpPr>
          <a:xfrm>
            <a:off x="1211813" y="-182954"/>
            <a:ext cx="613379" cy="610156"/>
            <a:chOff x="4705338" y="292646"/>
            <a:chExt cx="613379" cy="610156"/>
          </a:xfrm>
        </p:grpSpPr>
        <p:sp>
          <p:nvSpPr>
            <p:cNvPr id="295" name="Google Shape;295;p24"/>
            <p:cNvSpPr/>
            <p:nvPr/>
          </p:nvSpPr>
          <p:spPr>
            <a:xfrm>
              <a:off x="4705338" y="292646"/>
              <a:ext cx="613379" cy="610156"/>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a:off x="4847775" y="4343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4"/>
          <p:cNvGrpSpPr/>
          <p:nvPr/>
        </p:nvGrpSpPr>
        <p:grpSpPr>
          <a:xfrm>
            <a:off x="192000" y="1694501"/>
            <a:ext cx="936749" cy="936749"/>
            <a:chOff x="245275" y="-61949"/>
            <a:chExt cx="936749" cy="936749"/>
          </a:xfrm>
        </p:grpSpPr>
        <p:sp>
          <p:nvSpPr>
            <p:cNvPr id="298" name="Google Shape;298;p24"/>
            <p:cNvSpPr/>
            <p:nvPr/>
          </p:nvSpPr>
          <p:spPr>
            <a:xfrm>
              <a:off x="245275" y="761100"/>
              <a:ext cx="113700" cy="1137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9" name="Google Shape;299;p24"/>
            <p:cNvCxnSpPr>
              <a:stCxn id="298" idx="7"/>
            </p:cNvCxnSpPr>
            <p:nvPr/>
          </p:nvCxnSpPr>
          <p:spPr>
            <a:xfrm rot="10800000" flipH="1">
              <a:off x="342324" y="-61949"/>
              <a:ext cx="839700" cy="839700"/>
            </a:xfrm>
            <a:prstGeom prst="straightConnector1">
              <a:avLst/>
            </a:prstGeom>
            <a:noFill/>
            <a:ln w="9525" cap="flat" cmpd="sng">
              <a:solidFill>
                <a:schemeClr val="dk1"/>
              </a:solidFill>
              <a:prstDash val="solid"/>
              <a:round/>
              <a:headEnd type="none" w="med" len="med"/>
              <a:tailEnd type="none" w="med" len="med"/>
            </a:ln>
          </p:spPr>
        </p:cxnSp>
      </p:grpSp>
      <p:sp>
        <p:nvSpPr>
          <p:cNvPr id="300" name="Google Shape;300;p24"/>
          <p:cNvSpPr/>
          <p:nvPr/>
        </p:nvSpPr>
        <p:spPr>
          <a:xfrm>
            <a:off x="8472100" y="1640600"/>
            <a:ext cx="328500" cy="3285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90650" y="45147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24"/>
          <p:cNvGrpSpPr/>
          <p:nvPr/>
        </p:nvGrpSpPr>
        <p:grpSpPr>
          <a:xfrm>
            <a:off x="8595538" y="234421"/>
            <a:ext cx="613379" cy="610156"/>
            <a:chOff x="4705338" y="292646"/>
            <a:chExt cx="613379" cy="610156"/>
          </a:xfrm>
        </p:grpSpPr>
        <p:sp>
          <p:nvSpPr>
            <p:cNvPr id="303" name="Google Shape;303;p24"/>
            <p:cNvSpPr/>
            <p:nvPr/>
          </p:nvSpPr>
          <p:spPr>
            <a:xfrm>
              <a:off x="4705338" y="292646"/>
              <a:ext cx="613379" cy="610156"/>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a:off x="4847775" y="4343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5" name="Google Shape;305;p24"/>
          <p:cNvCxnSpPr/>
          <p:nvPr/>
        </p:nvCxnSpPr>
        <p:spPr>
          <a:xfrm flipH="1">
            <a:off x="7731700" y="-159900"/>
            <a:ext cx="587100" cy="58710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4">
  <p:cSld name="TITLE_ONLY_3">
    <p:spTree>
      <p:nvGrpSpPr>
        <p:cNvPr id="1" name="Shape 306"/>
        <p:cNvGrpSpPr/>
        <p:nvPr/>
      </p:nvGrpSpPr>
      <p:grpSpPr>
        <a:xfrm>
          <a:off x="0" y="0"/>
          <a:ext cx="0" cy="0"/>
          <a:chOff x="0" y="0"/>
          <a:chExt cx="0" cy="0"/>
        </a:xfrm>
      </p:grpSpPr>
      <p:sp>
        <p:nvSpPr>
          <p:cNvPr id="307" name="Google Shape;307;p25"/>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8" name="Google Shape;308;p25"/>
          <p:cNvSpPr txBox="1">
            <a:spLocks noGrp="1"/>
          </p:cNvSpPr>
          <p:nvPr>
            <p:ph type="subTitle" idx="1"/>
          </p:nvPr>
        </p:nvSpPr>
        <p:spPr>
          <a:xfrm>
            <a:off x="5421000" y="2982804"/>
            <a:ext cx="2538300" cy="451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None/>
              <a:defRPr sz="2200" b="1">
                <a:latin typeface="Cairo"/>
                <a:ea typeface="Cairo"/>
                <a:cs typeface="Cairo"/>
                <a:sym typeface="Cairo"/>
              </a:defRPr>
            </a:lvl1pPr>
            <a:lvl2pPr lvl="1" rtl="0">
              <a:lnSpc>
                <a:spcPct val="115000"/>
              </a:lnSpc>
              <a:spcBef>
                <a:spcPts val="0"/>
              </a:spcBef>
              <a:spcAft>
                <a:spcPts val="0"/>
              </a:spcAft>
              <a:buNone/>
              <a:defRPr sz="2200" b="1">
                <a:latin typeface="Cairo"/>
                <a:ea typeface="Cairo"/>
                <a:cs typeface="Cairo"/>
                <a:sym typeface="Cairo"/>
              </a:defRPr>
            </a:lvl2pPr>
            <a:lvl3pPr lvl="2" rtl="0">
              <a:lnSpc>
                <a:spcPct val="115000"/>
              </a:lnSpc>
              <a:spcBef>
                <a:spcPts val="0"/>
              </a:spcBef>
              <a:spcAft>
                <a:spcPts val="0"/>
              </a:spcAft>
              <a:buNone/>
              <a:defRPr sz="2200" b="1">
                <a:latin typeface="Cairo"/>
                <a:ea typeface="Cairo"/>
                <a:cs typeface="Cairo"/>
                <a:sym typeface="Cairo"/>
              </a:defRPr>
            </a:lvl3pPr>
            <a:lvl4pPr lvl="3" rtl="0">
              <a:lnSpc>
                <a:spcPct val="115000"/>
              </a:lnSpc>
              <a:spcBef>
                <a:spcPts val="0"/>
              </a:spcBef>
              <a:spcAft>
                <a:spcPts val="0"/>
              </a:spcAft>
              <a:buNone/>
              <a:defRPr sz="2200" b="1">
                <a:latin typeface="Cairo"/>
                <a:ea typeface="Cairo"/>
                <a:cs typeface="Cairo"/>
                <a:sym typeface="Cairo"/>
              </a:defRPr>
            </a:lvl4pPr>
            <a:lvl5pPr lvl="4" rtl="0">
              <a:lnSpc>
                <a:spcPct val="115000"/>
              </a:lnSpc>
              <a:spcBef>
                <a:spcPts val="0"/>
              </a:spcBef>
              <a:spcAft>
                <a:spcPts val="0"/>
              </a:spcAft>
              <a:buNone/>
              <a:defRPr sz="2200" b="1">
                <a:latin typeface="Cairo"/>
                <a:ea typeface="Cairo"/>
                <a:cs typeface="Cairo"/>
                <a:sym typeface="Cairo"/>
              </a:defRPr>
            </a:lvl5pPr>
            <a:lvl6pPr lvl="5" rtl="0">
              <a:lnSpc>
                <a:spcPct val="115000"/>
              </a:lnSpc>
              <a:spcBef>
                <a:spcPts val="0"/>
              </a:spcBef>
              <a:spcAft>
                <a:spcPts val="0"/>
              </a:spcAft>
              <a:buNone/>
              <a:defRPr sz="2200" b="1">
                <a:latin typeface="Cairo"/>
                <a:ea typeface="Cairo"/>
                <a:cs typeface="Cairo"/>
                <a:sym typeface="Cairo"/>
              </a:defRPr>
            </a:lvl6pPr>
            <a:lvl7pPr lvl="6" rtl="0">
              <a:lnSpc>
                <a:spcPct val="115000"/>
              </a:lnSpc>
              <a:spcBef>
                <a:spcPts val="0"/>
              </a:spcBef>
              <a:spcAft>
                <a:spcPts val="0"/>
              </a:spcAft>
              <a:buNone/>
              <a:defRPr sz="2200" b="1">
                <a:latin typeface="Cairo"/>
                <a:ea typeface="Cairo"/>
                <a:cs typeface="Cairo"/>
                <a:sym typeface="Cairo"/>
              </a:defRPr>
            </a:lvl7pPr>
            <a:lvl8pPr lvl="7" rtl="0">
              <a:lnSpc>
                <a:spcPct val="115000"/>
              </a:lnSpc>
              <a:spcBef>
                <a:spcPts val="0"/>
              </a:spcBef>
              <a:spcAft>
                <a:spcPts val="0"/>
              </a:spcAft>
              <a:buNone/>
              <a:defRPr sz="2200" b="1">
                <a:latin typeface="Cairo"/>
                <a:ea typeface="Cairo"/>
                <a:cs typeface="Cairo"/>
                <a:sym typeface="Cairo"/>
              </a:defRPr>
            </a:lvl8pPr>
            <a:lvl9pPr lvl="8" rtl="0">
              <a:lnSpc>
                <a:spcPct val="115000"/>
              </a:lnSpc>
              <a:spcBef>
                <a:spcPts val="0"/>
              </a:spcBef>
              <a:spcAft>
                <a:spcPts val="0"/>
              </a:spcAft>
              <a:buNone/>
              <a:defRPr sz="2200" b="1">
                <a:latin typeface="Cairo"/>
                <a:ea typeface="Cairo"/>
                <a:cs typeface="Cairo"/>
                <a:sym typeface="Cairo"/>
              </a:defRPr>
            </a:lvl9pPr>
          </a:lstStyle>
          <a:p>
            <a:endParaRPr/>
          </a:p>
        </p:txBody>
      </p:sp>
      <p:sp>
        <p:nvSpPr>
          <p:cNvPr id="309" name="Google Shape;309;p25"/>
          <p:cNvSpPr txBox="1">
            <a:spLocks noGrp="1"/>
          </p:cNvSpPr>
          <p:nvPr>
            <p:ph type="subTitle" idx="2"/>
          </p:nvPr>
        </p:nvSpPr>
        <p:spPr>
          <a:xfrm>
            <a:off x="5421000" y="3368388"/>
            <a:ext cx="2538300" cy="52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None/>
              <a:defRPr sz="1400"/>
            </a:lvl1pPr>
            <a:lvl2pPr lvl="1" rtl="0">
              <a:lnSpc>
                <a:spcPct val="115000"/>
              </a:lnSpc>
              <a:spcBef>
                <a:spcPts val="0"/>
              </a:spcBef>
              <a:spcAft>
                <a:spcPts val="0"/>
              </a:spcAft>
              <a:buNone/>
              <a:defRPr sz="1400"/>
            </a:lvl2pPr>
            <a:lvl3pPr lvl="2" rtl="0">
              <a:lnSpc>
                <a:spcPct val="115000"/>
              </a:lnSpc>
              <a:spcBef>
                <a:spcPts val="0"/>
              </a:spcBef>
              <a:spcAft>
                <a:spcPts val="0"/>
              </a:spcAft>
              <a:buNone/>
              <a:defRPr sz="1400"/>
            </a:lvl3pPr>
            <a:lvl4pPr lvl="3" rtl="0">
              <a:lnSpc>
                <a:spcPct val="115000"/>
              </a:lnSpc>
              <a:spcBef>
                <a:spcPts val="0"/>
              </a:spcBef>
              <a:spcAft>
                <a:spcPts val="0"/>
              </a:spcAft>
              <a:buNone/>
              <a:defRPr sz="1400"/>
            </a:lvl4pPr>
            <a:lvl5pPr lvl="4" rtl="0">
              <a:lnSpc>
                <a:spcPct val="115000"/>
              </a:lnSpc>
              <a:spcBef>
                <a:spcPts val="0"/>
              </a:spcBef>
              <a:spcAft>
                <a:spcPts val="0"/>
              </a:spcAft>
              <a:buNone/>
              <a:defRPr sz="1400"/>
            </a:lvl5pPr>
            <a:lvl6pPr lvl="5" rtl="0">
              <a:lnSpc>
                <a:spcPct val="115000"/>
              </a:lnSpc>
              <a:spcBef>
                <a:spcPts val="0"/>
              </a:spcBef>
              <a:spcAft>
                <a:spcPts val="0"/>
              </a:spcAft>
              <a:buNone/>
              <a:defRPr sz="1400"/>
            </a:lvl6pPr>
            <a:lvl7pPr lvl="6" rtl="0">
              <a:lnSpc>
                <a:spcPct val="115000"/>
              </a:lnSpc>
              <a:spcBef>
                <a:spcPts val="0"/>
              </a:spcBef>
              <a:spcAft>
                <a:spcPts val="0"/>
              </a:spcAft>
              <a:buNone/>
              <a:defRPr sz="1400"/>
            </a:lvl7pPr>
            <a:lvl8pPr lvl="7" rtl="0">
              <a:lnSpc>
                <a:spcPct val="115000"/>
              </a:lnSpc>
              <a:spcBef>
                <a:spcPts val="0"/>
              </a:spcBef>
              <a:spcAft>
                <a:spcPts val="0"/>
              </a:spcAft>
              <a:buNone/>
              <a:defRPr sz="1400"/>
            </a:lvl8pPr>
            <a:lvl9pPr lvl="8" rtl="0">
              <a:lnSpc>
                <a:spcPct val="115000"/>
              </a:lnSpc>
              <a:spcBef>
                <a:spcPts val="0"/>
              </a:spcBef>
              <a:spcAft>
                <a:spcPts val="0"/>
              </a:spcAft>
              <a:buNone/>
              <a:defRPr sz="1400"/>
            </a:lvl9pPr>
          </a:lstStyle>
          <a:p>
            <a:endParaRPr/>
          </a:p>
        </p:txBody>
      </p:sp>
      <p:sp>
        <p:nvSpPr>
          <p:cNvPr id="310" name="Google Shape;310;p25"/>
          <p:cNvSpPr txBox="1">
            <a:spLocks noGrp="1"/>
          </p:cNvSpPr>
          <p:nvPr>
            <p:ph type="subTitle" idx="3"/>
          </p:nvPr>
        </p:nvSpPr>
        <p:spPr>
          <a:xfrm>
            <a:off x="5421000" y="1573575"/>
            <a:ext cx="2538300" cy="451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None/>
              <a:defRPr sz="2200" b="1">
                <a:latin typeface="Cairo"/>
                <a:ea typeface="Cairo"/>
                <a:cs typeface="Cairo"/>
                <a:sym typeface="Cairo"/>
              </a:defRPr>
            </a:lvl1pPr>
            <a:lvl2pPr lvl="1" rtl="0">
              <a:lnSpc>
                <a:spcPct val="115000"/>
              </a:lnSpc>
              <a:spcBef>
                <a:spcPts val="0"/>
              </a:spcBef>
              <a:spcAft>
                <a:spcPts val="0"/>
              </a:spcAft>
              <a:buNone/>
              <a:defRPr sz="2200" b="1">
                <a:latin typeface="Cairo"/>
                <a:ea typeface="Cairo"/>
                <a:cs typeface="Cairo"/>
                <a:sym typeface="Cairo"/>
              </a:defRPr>
            </a:lvl2pPr>
            <a:lvl3pPr lvl="2" rtl="0">
              <a:lnSpc>
                <a:spcPct val="115000"/>
              </a:lnSpc>
              <a:spcBef>
                <a:spcPts val="0"/>
              </a:spcBef>
              <a:spcAft>
                <a:spcPts val="0"/>
              </a:spcAft>
              <a:buNone/>
              <a:defRPr sz="2200" b="1">
                <a:latin typeface="Cairo"/>
                <a:ea typeface="Cairo"/>
                <a:cs typeface="Cairo"/>
                <a:sym typeface="Cairo"/>
              </a:defRPr>
            </a:lvl3pPr>
            <a:lvl4pPr lvl="3" rtl="0">
              <a:lnSpc>
                <a:spcPct val="115000"/>
              </a:lnSpc>
              <a:spcBef>
                <a:spcPts val="0"/>
              </a:spcBef>
              <a:spcAft>
                <a:spcPts val="0"/>
              </a:spcAft>
              <a:buNone/>
              <a:defRPr sz="2200" b="1">
                <a:latin typeface="Cairo"/>
                <a:ea typeface="Cairo"/>
                <a:cs typeface="Cairo"/>
                <a:sym typeface="Cairo"/>
              </a:defRPr>
            </a:lvl4pPr>
            <a:lvl5pPr lvl="4" rtl="0">
              <a:lnSpc>
                <a:spcPct val="115000"/>
              </a:lnSpc>
              <a:spcBef>
                <a:spcPts val="0"/>
              </a:spcBef>
              <a:spcAft>
                <a:spcPts val="0"/>
              </a:spcAft>
              <a:buNone/>
              <a:defRPr sz="2200" b="1">
                <a:latin typeface="Cairo"/>
                <a:ea typeface="Cairo"/>
                <a:cs typeface="Cairo"/>
                <a:sym typeface="Cairo"/>
              </a:defRPr>
            </a:lvl5pPr>
            <a:lvl6pPr lvl="5" rtl="0">
              <a:lnSpc>
                <a:spcPct val="115000"/>
              </a:lnSpc>
              <a:spcBef>
                <a:spcPts val="0"/>
              </a:spcBef>
              <a:spcAft>
                <a:spcPts val="0"/>
              </a:spcAft>
              <a:buNone/>
              <a:defRPr sz="2200" b="1">
                <a:latin typeface="Cairo"/>
                <a:ea typeface="Cairo"/>
                <a:cs typeface="Cairo"/>
                <a:sym typeface="Cairo"/>
              </a:defRPr>
            </a:lvl6pPr>
            <a:lvl7pPr lvl="6" rtl="0">
              <a:lnSpc>
                <a:spcPct val="115000"/>
              </a:lnSpc>
              <a:spcBef>
                <a:spcPts val="0"/>
              </a:spcBef>
              <a:spcAft>
                <a:spcPts val="0"/>
              </a:spcAft>
              <a:buNone/>
              <a:defRPr sz="2200" b="1">
                <a:latin typeface="Cairo"/>
                <a:ea typeface="Cairo"/>
                <a:cs typeface="Cairo"/>
                <a:sym typeface="Cairo"/>
              </a:defRPr>
            </a:lvl7pPr>
            <a:lvl8pPr lvl="7" rtl="0">
              <a:lnSpc>
                <a:spcPct val="115000"/>
              </a:lnSpc>
              <a:spcBef>
                <a:spcPts val="0"/>
              </a:spcBef>
              <a:spcAft>
                <a:spcPts val="0"/>
              </a:spcAft>
              <a:buNone/>
              <a:defRPr sz="2200" b="1">
                <a:latin typeface="Cairo"/>
                <a:ea typeface="Cairo"/>
                <a:cs typeface="Cairo"/>
                <a:sym typeface="Cairo"/>
              </a:defRPr>
            </a:lvl8pPr>
            <a:lvl9pPr lvl="8" rtl="0">
              <a:lnSpc>
                <a:spcPct val="115000"/>
              </a:lnSpc>
              <a:spcBef>
                <a:spcPts val="0"/>
              </a:spcBef>
              <a:spcAft>
                <a:spcPts val="0"/>
              </a:spcAft>
              <a:buNone/>
              <a:defRPr sz="2200" b="1">
                <a:latin typeface="Cairo"/>
                <a:ea typeface="Cairo"/>
                <a:cs typeface="Cairo"/>
                <a:sym typeface="Cairo"/>
              </a:defRPr>
            </a:lvl9pPr>
          </a:lstStyle>
          <a:p>
            <a:endParaRPr/>
          </a:p>
        </p:txBody>
      </p:sp>
      <p:sp>
        <p:nvSpPr>
          <p:cNvPr id="311" name="Google Shape;311;p25"/>
          <p:cNvSpPr txBox="1">
            <a:spLocks noGrp="1"/>
          </p:cNvSpPr>
          <p:nvPr>
            <p:ph type="subTitle" idx="4"/>
          </p:nvPr>
        </p:nvSpPr>
        <p:spPr>
          <a:xfrm>
            <a:off x="5421000" y="1959200"/>
            <a:ext cx="2538300" cy="52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None/>
              <a:defRPr sz="1400"/>
            </a:lvl1pPr>
            <a:lvl2pPr lvl="1" rtl="0">
              <a:lnSpc>
                <a:spcPct val="115000"/>
              </a:lnSpc>
              <a:spcBef>
                <a:spcPts val="0"/>
              </a:spcBef>
              <a:spcAft>
                <a:spcPts val="0"/>
              </a:spcAft>
              <a:buNone/>
              <a:defRPr sz="1400"/>
            </a:lvl2pPr>
            <a:lvl3pPr lvl="2" rtl="0">
              <a:lnSpc>
                <a:spcPct val="115000"/>
              </a:lnSpc>
              <a:spcBef>
                <a:spcPts val="0"/>
              </a:spcBef>
              <a:spcAft>
                <a:spcPts val="0"/>
              </a:spcAft>
              <a:buNone/>
              <a:defRPr sz="1400"/>
            </a:lvl3pPr>
            <a:lvl4pPr lvl="3" rtl="0">
              <a:lnSpc>
                <a:spcPct val="115000"/>
              </a:lnSpc>
              <a:spcBef>
                <a:spcPts val="0"/>
              </a:spcBef>
              <a:spcAft>
                <a:spcPts val="0"/>
              </a:spcAft>
              <a:buNone/>
              <a:defRPr sz="1400"/>
            </a:lvl4pPr>
            <a:lvl5pPr lvl="4" rtl="0">
              <a:lnSpc>
                <a:spcPct val="115000"/>
              </a:lnSpc>
              <a:spcBef>
                <a:spcPts val="0"/>
              </a:spcBef>
              <a:spcAft>
                <a:spcPts val="0"/>
              </a:spcAft>
              <a:buNone/>
              <a:defRPr sz="1400"/>
            </a:lvl5pPr>
            <a:lvl6pPr lvl="5" rtl="0">
              <a:lnSpc>
                <a:spcPct val="115000"/>
              </a:lnSpc>
              <a:spcBef>
                <a:spcPts val="0"/>
              </a:spcBef>
              <a:spcAft>
                <a:spcPts val="0"/>
              </a:spcAft>
              <a:buNone/>
              <a:defRPr sz="1400"/>
            </a:lvl6pPr>
            <a:lvl7pPr lvl="6" rtl="0">
              <a:lnSpc>
                <a:spcPct val="115000"/>
              </a:lnSpc>
              <a:spcBef>
                <a:spcPts val="0"/>
              </a:spcBef>
              <a:spcAft>
                <a:spcPts val="0"/>
              </a:spcAft>
              <a:buNone/>
              <a:defRPr sz="1400"/>
            </a:lvl7pPr>
            <a:lvl8pPr lvl="7" rtl="0">
              <a:lnSpc>
                <a:spcPct val="115000"/>
              </a:lnSpc>
              <a:spcBef>
                <a:spcPts val="0"/>
              </a:spcBef>
              <a:spcAft>
                <a:spcPts val="0"/>
              </a:spcAft>
              <a:buNone/>
              <a:defRPr sz="1400"/>
            </a:lvl8pPr>
            <a:lvl9pPr lvl="8" rtl="0">
              <a:lnSpc>
                <a:spcPct val="115000"/>
              </a:lnSpc>
              <a:spcBef>
                <a:spcPts val="0"/>
              </a:spcBef>
              <a:spcAft>
                <a:spcPts val="0"/>
              </a:spcAft>
              <a:buNone/>
              <a:defRPr sz="1400"/>
            </a:lvl9pPr>
          </a:lstStyle>
          <a:p>
            <a:endParaRPr/>
          </a:p>
        </p:txBody>
      </p:sp>
      <p:sp>
        <p:nvSpPr>
          <p:cNvPr id="312" name="Google Shape;312;p25"/>
          <p:cNvSpPr>
            <a:spLocks noGrp="1"/>
          </p:cNvSpPr>
          <p:nvPr>
            <p:ph type="pic" idx="5"/>
          </p:nvPr>
        </p:nvSpPr>
        <p:spPr>
          <a:xfrm>
            <a:off x="1985975" y="1434200"/>
            <a:ext cx="3159000" cy="2688900"/>
          </a:xfrm>
          <a:prstGeom prst="rect">
            <a:avLst/>
          </a:prstGeom>
          <a:noFill/>
          <a:ln w="9525" cap="flat" cmpd="sng">
            <a:solidFill>
              <a:schemeClr val="accent3"/>
            </a:solidFill>
            <a:prstDash val="solid"/>
            <a:round/>
            <a:headEnd type="none" w="sm" len="sm"/>
            <a:tailEnd type="none" w="sm" len="sm"/>
          </a:ln>
        </p:spPr>
      </p:sp>
      <p:cxnSp>
        <p:nvCxnSpPr>
          <p:cNvPr id="313" name="Google Shape;313;p25"/>
          <p:cNvCxnSpPr/>
          <p:nvPr/>
        </p:nvCxnSpPr>
        <p:spPr>
          <a:xfrm flipH="1">
            <a:off x="2759200" y="-127375"/>
            <a:ext cx="587100" cy="587100"/>
          </a:xfrm>
          <a:prstGeom prst="straightConnector1">
            <a:avLst/>
          </a:prstGeom>
          <a:noFill/>
          <a:ln w="19050" cap="flat" cmpd="sng">
            <a:solidFill>
              <a:schemeClr val="dk1"/>
            </a:solidFill>
            <a:prstDash val="dot"/>
            <a:round/>
            <a:headEnd type="none" w="med" len="med"/>
            <a:tailEnd type="oval" w="med" len="med"/>
          </a:ln>
        </p:spPr>
      </p:cxnSp>
      <p:sp>
        <p:nvSpPr>
          <p:cNvPr id="314" name="Google Shape;314;p25"/>
          <p:cNvSpPr/>
          <p:nvPr/>
        </p:nvSpPr>
        <p:spPr>
          <a:xfrm>
            <a:off x="7856450" y="246815"/>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25"/>
          <p:cNvGrpSpPr/>
          <p:nvPr/>
        </p:nvGrpSpPr>
        <p:grpSpPr>
          <a:xfrm>
            <a:off x="597413" y="3895796"/>
            <a:ext cx="613379" cy="610156"/>
            <a:chOff x="4705338" y="292646"/>
            <a:chExt cx="613379" cy="610156"/>
          </a:xfrm>
        </p:grpSpPr>
        <p:sp>
          <p:nvSpPr>
            <p:cNvPr id="316" name="Google Shape;316;p25"/>
            <p:cNvSpPr/>
            <p:nvPr/>
          </p:nvSpPr>
          <p:spPr>
            <a:xfrm>
              <a:off x="4705338" y="292646"/>
              <a:ext cx="613379" cy="610156"/>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4847775" y="4343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25"/>
          <p:cNvSpPr/>
          <p:nvPr/>
        </p:nvSpPr>
        <p:spPr>
          <a:xfrm>
            <a:off x="8430775" y="965550"/>
            <a:ext cx="328500" cy="3285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5"/>
          <p:cNvGrpSpPr/>
          <p:nvPr/>
        </p:nvGrpSpPr>
        <p:grpSpPr>
          <a:xfrm>
            <a:off x="7880400" y="3791276"/>
            <a:ext cx="936749" cy="936749"/>
            <a:chOff x="245275" y="-61949"/>
            <a:chExt cx="936749" cy="936749"/>
          </a:xfrm>
        </p:grpSpPr>
        <p:sp>
          <p:nvSpPr>
            <p:cNvPr id="320" name="Google Shape;320;p25"/>
            <p:cNvSpPr/>
            <p:nvPr/>
          </p:nvSpPr>
          <p:spPr>
            <a:xfrm>
              <a:off x="245275" y="761100"/>
              <a:ext cx="113700" cy="1137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 name="Google Shape;321;p25"/>
            <p:cNvCxnSpPr>
              <a:stCxn id="320" idx="7"/>
            </p:cNvCxnSpPr>
            <p:nvPr/>
          </p:nvCxnSpPr>
          <p:spPr>
            <a:xfrm rot="10800000" flipH="1">
              <a:off x="342324" y="-61949"/>
              <a:ext cx="839700" cy="8397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322"/>
        <p:cNvGrpSpPr/>
        <p:nvPr/>
      </p:nvGrpSpPr>
      <p:grpSpPr>
        <a:xfrm>
          <a:off x="0" y="0"/>
          <a:ext cx="0" cy="0"/>
          <a:chOff x="0" y="0"/>
          <a:chExt cx="0" cy="0"/>
        </a:xfrm>
      </p:grpSpPr>
      <p:sp>
        <p:nvSpPr>
          <p:cNvPr id="323" name="Google Shape;323;p26"/>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4" name="Google Shape;324;p26"/>
          <p:cNvSpPr/>
          <p:nvPr/>
        </p:nvSpPr>
        <p:spPr>
          <a:xfrm>
            <a:off x="419150" y="676415"/>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26"/>
          <p:cNvGrpSpPr/>
          <p:nvPr/>
        </p:nvGrpSpPr>
        <p:grpSpPr>
          <a:xfrm>
            <a:off x="-91250" y="2170696"/>
            <a:ext cx="613379" cy="610156"/>
            <a:chOff x="4705338" y="292646"/>
            <a:chExt cx="613379" cy="610156"/>
          </a:xfrm>
        </p:grpSpPr>
        <p:sp>
          <p:nvSpPr>
            <p:cNvPr id="326" name="Google Shape;326;p26"/>
            <p:cNvSpPr/>
            <p:nvPr/>
          </p:nvSpPr>
          <p:spPr>
            <a:xfrm>
              <a:off x="4705338" y="292646"/>
              <a:ext cx="613379" cy="610156"/>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4847775" y="4343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26"/>
          <p:cNvGrpSpPr/>
          <p:nvPr/>
        </p:nvGrpSpPr>
        <p:grpSpPr>
          <a:xfrm>
            <a:off x="1019900" y="-397249"/>
            <a:ext cx="936749" cy="936749"/>
            <a:chOff x="245275" y="-61949"/>
            <a:chExt cx="936749" cy="936749"/>
          </a:xfrm>
        </p:grpSpPr>
        <p:sp>
          <p:nvSpPr>
            <p:cNvPr id="329" name="Google Shape;329;p26"/>
            <p:cNvSpPr/>
            <p:nvPr/>
          </p:nvSpPr>
          <p:spPr>
            <a:xfrm>
              <a:off x="245275" y="761100"/>
              <a:ext cx="113700" cy="1137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0" name="Google Shape;330;p26"/>
            <p:cNvCxnSpPr>
              <a:stCxn id="329" idx="7"/>
            </p:cNvCxnSpPr>
            <p:nvPr/>
          </p:nvCxnSpPr>
          <p:spPr>
            <a:xfrm rot="10800000" flipH="1">
              <a:off x="342324" y="-61949"/>
              <a:ext cx="839700" cy="839700"/>
            </a:xfrm>
            <a:prstGeom prst="straightConnector1">
              <a:avLst/>
            </a:prstGeom>
            <a:noFill/>
            <a:ln w="9525" cap="flat" cmpd="sng">
              <a:solidFill>
                <a:schemeClr val="dk1"/>
              </a:solidFill>
              <a:prstDash val="solid"/>
              <a:round/>
              <a:headEnd type="none" w="med" len="med"/>
              <a:tailEnd type="none" w="med" len="med"/>
            </a:ln>
          </p:spPr>
        </p:cxnSp>
      </p:grpSp>
      <p:sp>
        <p:nvSpPr>
          <p:cNvPr id="331" name="Google Shape;331;p26"/>
          <p:cNvSpPr/>
          <p:nvPr/>
        </p:nvSpPr>
        <p:spPr>
          <a:xfrm>
            <a:off x="8629000" y="493550"/>
            <a:ext cx="328500" cy="3285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1216075" y="464459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3" name="Google Shape;333;p26"/>
          <p:cNvCxnSpPr/>
          <p:nvPr/>
        </p:nvCxnSpPr>
        <p:spPr>
          <a:xfrm flipH="1">
            <a:off x="8656925" y="2330025"/>
            <a:ext cx="587100" cy="587100"/>
          </a:xfrm>
          <a:prstGeom prst="straightConnector1">
            <a:avLst/>
          </a:prstGeom>
          <a:noFill/>
          <a:ln w="19050" cap="flat" cmpd="sng">
            <a:solidFill>
              <a:schemeClr val="dk1"/>
            </a:solidFill>
            <a:prstDash val="dot"/>
            <a:round/>
            <a:headEnd type="none" w="med" len="med"/>
            <a:tailEnd type="none" w="med" len="med"/>
          </a:ln>
        </p:spPr>
      </p:cxnSp>
      <p:grpSp>
        <p:nvGrpSpPr>
          <p:cNvPr id="334" name="Google Shape;334;p26"/>
          <p:cNvGrpSpPr/>
          <p:nvPr/>
        </p:nvGrpSpPr>
        <p:grpSpPr>
          <a:xfrm>
            <a:off x="7654113" y="4608571"/>
            <a:ext cx="613379" cy="610156"/>
            <a:chOff x="4705338" y="292646"/>
            <a:chExt cx="613379" cy="610156"/>
          </a:xfrm>
        </p:grpSpPr>
        <p:sp>
          <p:nvSpPr>
            <p:cNvPr id="335" name="Google Shape;335;p26"/>
            <p:cNvSpPr/>
            <p:nvPr/>
          </p:nvSpPr>
          <p:spPr>
            <a:xfrm>
              <a:off x="4705338" y="292646"/>
              <a:ext cx="613379" cy="610156"/>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4847775" y="4343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7" name="Google Shape;337;p26"/>
          <p:cNvCxnSpPr/>
          <p:nvPr/>
        </p:nvCxnSpPr>
        <p:spPr>
          <a:xfrm flipH="1">
            <a:off x="126125" y="4732475"/>
            <a:ext cx="587100" cy="587100"/>
          </a:xfrm>
          <a:prstGeom prst="straightConnector1">
            <a:avLst/>
          </a:prstGeom>
          <a:noFill/>
          <a:ln w="19050" cap="flat" cmpd="sng">
            <a:solidFill>
              <a:schemeClr val="dk1"/>
            </a:solidFill>
            <a:prstDash val="dot"/>
            <a:round/>
            <a:headEnd type="none" w="med" len="med"/>
            <a:tailEnd type="none" w="med" len="med"/>
          </a:ln>
        </p:spPr>
      </p:cxnSp>
      <p:cxnSp>
        <p:nvCxnSpPr>
          <p:cNvPr id="338" name="Google Shape;338;p26"/>
          <p:cNvCxnSpPr/>
          <p:nvPr/>
        </p:nvCxnSpPr>
        <p:spPr>
          <a:xfrm flipH="1">
            <a:off x="8169875" y="-222425"/>
            <a:ext cx="587100" cy="587100"/>
          </a:xfrm>
          <a:prstGeom prst="straightConnector1">
            <a:avLst/>
          </a:prstGeom>
          <a:noFill/>
          <a:ln w="19050" cap="flat" cmpd="sng">
            <a:solidFill>
              <a:schemeClr val="dk1"/>
            </a:solidFill>
            <a:prstDash val="dot"/>
            <a:round/>
            <a:headEnd type="none" w="med" len="med"/>
            <a:tailEnd type="oval"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5">
  <p:cSld name="TITLE_ONLY_5">
    <p:spTree>
      <p:nvGrpSpPr>
        <p:cNvPr id="1" name="Shape 339"/>
        <p:cNvGrpSpPr/>
        <p:nvPr/>
      </p:nvGrpSpPr>
      <p:grpSpPr>
        <a:xfrm>
          <a:off x="0" y="0"/>
          <a:ext cx="0" cy="0"/>
          <a:chOff x="0" y="0"/>
          <a:chExt cx="0" cy="0"/>
        </a:xfrm>
      </p:grpSpPr>
      <p:sp>
        <p:nvSpPr>
          <p:cNvPr id="340" name="Google Shape;340;p27"/>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1" name="Google Shape;341;p27"/>
          <p:cNvSpPr/>
          <p:nvPr/>
        </p:nvSpPr>
        <p:spPr>
          <a:xfrm>
            <a:off x="8971025" y="2820265"/>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27"/>
          <p:cNvGrpSpPr/>
          <p:nvPr/>
        </p:nvGrpSpPr>
        <p:grpSpPr>
          <a:xfrm rot="10800000">
            <a:off x="7896650" y="4710376"/>
            <a:ext cx="936749" cy="936749"/>
            <a:chOff x="245275" y="-61949"/>
            <a:chExt cx="936749" cy="936749"/>
          </a:xfrm>
        </p:grpSpPr>
        <p:sp>
          <p:nvSpPr>
            <p:cNvPr id="343" name="Google Shape;343;p27"/>
            <p:cNvSpPr/>
            <p:nvPr/>
          </p:nvSpPr>
          <p:spPr>
            <a:xfrm>
              <a:off x="245275" y="761100"/>
              <a:ext cx="113700" cy="1137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 name="Google Shape;344;p27"/>
            <p:cNvCxnSpPr>
              <a:stCxn id="343" idx="7"/>
            </p:cNvCxnSpPr>
            <p:nvPr/>
          </p:nvCxnSpPr>
          <p:spPr>
            <a:xfrm rot="10800000" flipH="1">
              <a:off x="342324" y="-61949"/>
              <a:ext cx="839700" cy="839700"/>
            </a:xfrm>
            <a:prstGeom prst="straightConnector1">
              <a:avLst/>
            </a:prstGeom>
            <a:noFill/>
            <a:ln w="9525" cap="flat" cmpd="sng">
              <a:solidFill>
                <a:schemeClr val="dk1"/>
              </a:solidFill>
              <a:prstDash val="solid"/>
              <a:round/>
              <a:headEnd type="none" w="med" len="med"/>
              <a:tailEnd type="none" w="med" len="med"/>
            </a:ln>
          </p:spPr>
        </p:cxnSp>
      </p:grpSp>
      <p:sp>
        <p:nvSpPr>
          <p:cNvPr id="345" name="Google Shape;345;p27"/>
          <p:cNvSpPr/>
          <p:nvPr/>
        </p:nvSpPr>
        <p:spPr>
          <a:xfrm>
            <a:off x="-116725" y="164800"/>
            <a:ext cx="328500" cy="3285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7"/>
          <p:cNvSpPr/>
          <p:nvPr/>
        </p:nvSpPr>
        <p:spPr>
          <a:xfrm>
            <a:off x="-116725" y="30168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 name="Google Shape;347;p27"/>
          <p:cNvCxnSpPr/>
          <p:nvPr/>
        </p:nvCxnSpPr>
        <p:spPr>
          <a:xfrm flipH="1">
            <a:off x="-246025" y="1620950"/>
            <a:ext cx="587100" cy="587100"/>
          </a:xfrm>
          <a:prstGeom prst="straightConnector1">
            <a:avLst/>
          </a:prstGeom>
          <a:noFill/>
          <a:ln w="19050" cap="flat" cmpd="sng">
            <a:solidFill>
              <a:schemeClr val="dk1"/>
            </a:solidFill>
            <a:prstDash val="dot"/>
            <a:round/>
            <a:headEnd type="none" w="med" len="med"/>
            <a:tailEnd type="none" w="med" len="med"/>
          </a:ln>
        </p:spPr>
      </p:cxnSp>
      <p:grpSp>
        <p:nvGrpSpPr>
          <p:cNvPr id="348" name="Google Shape;348;p27"/>
          <p:cNvGrpSpPr/>
          <p:nvPr/>
        </p:nvGrpSpPr>
        <p:grpSpPr>
          <a:xfrm>
            <a:off x="8298888" y="-179154"/>
            <a:ext cx="613379" cy="610156"/>
            <a:chOff x="4705338" y="292646"/>
            <a:chExt cx="613379" cy="610156"/>
          </a:xfrm>
        </p:grpSpPr>
        <p:sp>
          <p:nvSpPr>
            <p:cNvPr id="349" name="Google Shape;349;p27"/>
            <p:cNvSpPr/>
            <p:nvPr/>
          </p:nvSpPr>
          <p:spPr>
            <a:xfrm>
              <a:off x="4705338" y="292646"/>
              <a:ext cx="613379" cy="610156"/>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7"/>
            <p:cNvSpPr/>
            <p:nvPr/>
          </p:nvSpPr>
          <p:spPr>
            <a:xfrm>
              <a:off x="4847775" y="4343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1" name="Google Shape;351;p27"/>
          <p:cNvCxnSpPr/>
          <p:nvPr/>
        </p:nvCxnSpPr>
        <p:spPr>
          <a:xfrm flipH="1">
            <a:off x="-205825" y="4315025"/>
            <a:ext cx="587100" cy="587100"/>
          </a:xfrm>
          <a:prstGeom prst="straightConnector1">
            <a:avLst/>
          </a:prstGeom>
          <a:noFill/>
          <a:ln w="19050" cap="flat" cmpd="sng">
            <a:solidFill>
              <a:schemeClr val="dk1"/>
            </a:solidFill>
            <a:prstDash val="dot"/>
            <a:round/>
            <a:headEnd type="none" w="med" len="med"/>
            <a:tailEnd type="oval"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7">
  <p:cSld name="TITLE_ONLY_7_1">
    <p:spTree>
      <p:nvGrpSpPr>
        <p:cNvPr id="1" name="Shape 368"/>
        <p:cNvGrpSpPr/>
        <p:nvPr/>
      </p:nvGrpSpPr>
      <p:grpSpPr>
        <a:xfrm>
          <a:off x="0" y="0"/>
          <a:ext cx="0" cy="0"/>
          <a:chOff x="0" y="0"/>
          <a:chExt cx="0" cy="0"/>
        </a:xfrm>
      </p:grpSpPr>
      <p:sp>
        <p:nvSpPr>
          <p:cNvPr id="369" name="Google Shape;369;p29"/>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70" name="Google Shape;370;p29"/>
          <p:cNvCxnSpPr/>
          <p:nvPr/>
        </p:nvCxnSpPr>
        <p:spPr>
          <a:xfrm flipH="1">
            <a:off x="389350" y="4385100"/>
            <a:ext cx="587100" cy="587100"/>
          </a:xfrm>
          <a:prstGeom prst="straightConnector1">
            <a:avLst/>
          </a:prstGeom>
          <a:noFill/>
          <a:ln w="19050" cap="flat" cmpd="sng">
            <a:solidFill>
              <a:schemeClr val="dk1"/>
            </a:solidFill>
            <a:prstDash val="dot"/>
            <a:round/>
            <a:headEnd type="none" w="med" len="med"/>
            <a:tailEnd type="oval" w="med" len="med"/>
          </a:ln>
        </p:spPr>
      </p:cxnSp>
      <p:sp>
        <p:nvSpPr>
          <p:cNvPr id="371" name="Google Shape;371;p29"/>
          <p:cNvSpPr/>
          <p:nvPr/>
        </p:nvSpPr>
        <p:spPr>
          <a:xfrm>
            <a:off x="844225" y="-11231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29"/>
          <p:cNvGrpSpPr/>
          <p:nvPr/>
        </p:nvGrpSpPr>
        <p:grpSpPr>
          <a:xfrm>
            <a:off x="-252062" y="91371"/>
            <a:ext cx="613379" cy="610156"/>
            <a:chOff x="4705338" y="292646"/>
            <a:chExt cx="613379" cy="610156"/>
          </a:xfrm>
        </p:grpSpPr>
        <p:sp>
          <p:nvSpPr>
            <p:cNvPr id="373" name="Google Shape;373;p29"/>
            <p:cNvSpPr/>
            <p:nvPr/>
          </p:nvSpPr>
          <p:spPr>
            <a:xfrm>
              <a:off x="4705338" y="292646"/>
              <a:ext cx="613379" cy="610156"/>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4847775" y="4343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29"/>
          <p:cNvGrpSpPr/>
          <p:nvPr/>
        </p:nvGrpSpPr>
        <p:grpSpPr>
          <a:xfrm>
            <a:off x="8134700" y="4140201"/>
            <a:ext cx="936749" cy="936749"/>
            <a:chOff x="245275" y="-61949"/>
            <a:chExt cx="936749" cy="936749"/>
          </a:xfrm>
        </p:grpSpPr>
        <p:sp>
          <p:nvSpPr>
            <p:cNvPr id="376" name="Google Shape;376;p29"/>
            <p:cNvSpPr/>
            <p:nvPr/>
          </p:nvSpPr>
          <p:spPr>
            <a:xfrm>
              <a:off x="245275" y="761100"/>
              <a:ext cx="113700" cy="1137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7" name="Google Shape;377;p29"/>
            <p:cNvCxnSpPr>
              <a:stCxn id="376" idx="7"/>
            </p:cNvCxnSpPr>
            <p:nvPr/>
          </p:nvCxnSpPr>
          <p:spPr>
            <a:xfrm rot="10800000" flipH="1">
              <a:off x="342324" y="-61949"/>
              <a:ext cx="839700" cy="839700"/>
            </a:xfrm>
            <a:prstGeom prst="straightConnector1">
              <a:avLst/>
            </a:prstGeom>
            <a:noFill/>
            <a:ln w="9525" cap="flat" cmpd="sng">
              <a:solidFill>
                <a:schemeClr val="dk1"/>
              </a:solidFill>
              <a:prstDash val="solid"/>
              <a:round/>
              <a:headEnd type="none" w="med" len="med"/>
              <a:tailEnd type="none" w="med" len="med"/>
            </a:ln>
          </p:spPr>
        </p:cxnSp>
      </p:grpSp>
      <p:sp>
        <p:nvSpPr>
          <p:cNvPr id="378" name="Google Shape;378;p29"/>
          <p:cNvSpPr/>
          <p:nvPr/>
        </p:nvSpPr>
        <p:spPr>
          <a:xfrm>
            <a:off x="-109612" y="35795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8664750" y="164800"/>
            <a:ext cx="328500" cy="3285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5">
  <p:cSld name="TITLE_ONLY_8">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7" name="Google Shape;407;p32"/>
          <p:cNvSpPr txBox="1">
            <a:spLocks noGrp="1"/>
          </p:cNvSpPr>
          <p:nvPr>
            <p:ph type="body" idx="1"/>
          </p:nvPr>
        </p:nvSpPr>
        <p:spPr>
          <a:xfrm>
            <a:off x="720025" y="1254600"/>
            <a:ext cx="6656400" cy="23256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1"/>
              </a:buClr>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grpSp>
        <p:nvGrpSpPr>
          <p:cNvPr id="408" name="Google Shape;408;p32"/>
          <p:cNvGrpSpPr/>
          <p:nvPr/>
        </p:nvGrpSpPr>
        <p:grpSpPr>
          <a:xfrm rot="10800000">
            <a:off x="-192975" y="4009951"/>
            <a:ext cx="936749" cy="936749"/>
            <a:chOff x="245275" y="-61949"/>
            <a:chExt cx="936749" cy="936749"/>
          </a:xfrm>
        </p:grpSpPr>
        <p:sp>
          <p:nvSpPr>
            <p:cNvPr id="409" name="Google Shape;409;p32"/>
            <p:cNvSpPr/>
            <p:nvPr/>
          </p:nvSpPr>
          <p:spPr>
            <a:xfrm>
              <a:off x="245275" y="761100"/>
              <a:ext cx="113700" cy="113700"/>
            </a:xfrm>
            <a:prstGeom prst="ellipse">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0" name="Google Shape;410;p32"/>
            <p:cNvCxnSpPr>
              <a:stCxn id="409" idx="7"/>
            </p:cNvCxnSpPr>
            <p:nvPr/>
          </p:nvCxnSpPr>
          <p:spPr>
            <a:xfrm rot="10800000" flipH="1">
              <a:off x="342324" y="-61949"/>
              <a:ext cx="839700" cy="839700"/>
            </a:xfrm>
            <a:prstGeom prst="straightConnector1">
              <a:avLst/>
            </a:prstGeom>
            <a:noFill/>
            <a:ln w="9525" cap="flat" cmpd="sng">
              <a:solidFill>
                <a:schemeClr val="accent3"/>
              </a:solidFill>
              <a:prstDash val="solid"/>
              <a:round/>
              <a:headEnd type="none" w="med" len="med"/>
              <a:tailEnd type="none" w="med" len="med"/>
            </a:ln>
          </p:spPr>
        </p:cxnSp>
      </p:grpSp>
      <p:cxnSp>
        <p:nvCxnSpPr>
          <p:cNvPr id="411" name="Google Shape;411;p32"/>
          <p:cNvCxnSpPr/>
          <p:nvPr/>
        </p:nvCxnSpPr>
        <p:spPr>
          <a:xfrm flipH="1">
            <a:off x="8218725" y="245950"/>
            <a:ext cx="587100" cy="587100"/>
          </a:xfrm>
          <a:prstGeom prst="straightConnector1">
            <a:avLst/>
          </a:prstGeom>
          <a:noFill/>
          <a:ln w="19050" cap="flat" cmpd="sng">
            <a:solidFill>
              <a:schemeClr val="accent3"/>
            </a:solidFill>
            <a:prstDash val="dot"/>
            <a:round/>
            <a:headEnd type="none" w="med" len="med"/>
            <a:tailEnd type="oval" w="med" len="med"/>
          </a:ln>
        </p:spPr>
      </p:cxnSp>
      <p:sp>
        <p:nvSpPr>
          <p:cNvPr id="412" name="Google Shape;412;p32"/>
          <p:cNvSpPr/>
          <p:nvPr/>
        </p:nvSpPr>
        <p:spPr>
          <a:xfrm>
            <a:off x="930450" y="444519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3" name="Google Shape;413;p32"/>
          <p:cNvCxnSpPr/>
          <p:nvPr/>
        </p:nvCxnSpPr>
        <p:spPr>
          <a:xfrm flipH="1">
            <a:off x="-150225" y="210750"/>
            <a:ext cx="587100" cy="587100"/>
          </a:xfrm>
          <a:prstGeom prst="straightConnector1">
            <a:avLst/>
          </a:prstGeom>
          <a:noFill/>
          <a:ln w="19050" cap="flat" cmpd="sng">
            <a:solidFill>
              <a:schemeClr val="dk1"/>
            </a:solidFill>
            <a:prstDash val="dot"/>
            <a:round/>
            <a:headEnd type="none" w="med" len="med"/>
            <a:tailEnd type="none" w="med" len="med"/>
          </a:ln>
        </p:spPr>
      </p:cxnSp>
      <p:sp>
        <p:nvSpPr>
          <p:cNvPr id="414" name="Google Shape;414;p32"/>
          <p:cNvSpPr/>
          <p:nvPr/>
        </p:nvSpPr>
        <p:spPr>
          <a:xfrm>
            <a:off x="8623525" y="125459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3_1_4_2">
    <p:spTree>
      <p:nvGrpSpPr>
        <p:cNvPr id="1" name="Shape 518"/>
        <p:cNvGrpSpPr/>
        <p:nvPr/>
      </p:nvGrpSpPr>
      <p:grpSpPr>
        <a:xfrm>
          <a:off x="0" y="0"/>
          <a:ext cx="0" cy="0"/>
          <a:chOff x="0" y="0"/>
          <a:chExt cx="0" cy="0"/>
        </a:xfrm>
      </p:grpSpPr>
      <p:sp>
        <p:nvSpPr>
          <p:cNvPr id="519" name="Google Shape;519;p39"/>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0" name="Google Shape;520;p39"/>
          <p:cNvSpPr txBox="1">
            <a:spLocks noGrp="1"/>
          </p:cNvSpPr>
          <p:nvPr>
            <p:ph type="subTitle" idx="1"/>
          </p:nvPr>
        </p:nvSpPr>
        <p:spPr>
          <a:xfrm>
            <a:off x="1706885" y="1567413"/>
            <a:ext cx="2504400" cy="452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None/>
              <a:defRPr sz="2200" b="1">
                <a:latin typeface="Cairo"/>
                <a:ea typeface="Cairo"/>
                <a:cs typeface="Cairo"/>
                <a:sym typeface="Cairo"/>
              </a:defRPr>
            </a:lvl1pPr>
            <a:lvl2pPr lvl="1" algn="ctr" rtl="0">
              <a:lnSpc>
                <a:spcPct val="115000"/>
              </a:lnSpc>
              <a:spcBef>
                <a:spcPts val="0"/>
              </a:spcBef>
              <a:spcAft>
                <a:spcPts val="0"/>
              </a:spcAft>
              <a:buNone/>
              <a:defRPr sz="2200" b="1">
                <a:latin typeface="Cairo"/>
                <a:ea typeface="Cairo"/>
                <a:cs typeface="Cairo"/>
                <a:sym typeface="Cairo"/>
              </a:defRPr>
            </a:lvl2pPr>
            <a:lvl3pPr lvl="2" algn="ctr" rtl="0">
              <a:lnSpc>
                <a:spcPct val="115000"/>
              </a:lnSpc>
              <a:spcBef>
                <a:spcPts val="0"/>
              </a:spcBef>
              <a:spcAft>
                <a:spcPts val="0"/>
              </a:spcAft>
              <a:buNone/>
              <a:defRPr sz="2200" b="1">
                <a:latin typeface="Cairo"/>
                <a:ea typeface="Cairo"/>
                <a:cs typeface="Cairo"/>
                <a:sym typeface="Cairo"/>
              </a:defRPr>
            </a:lvl3pPr>
            <a:lvl4pPr lvl="3" algn="ctr" rtl="0">
              <a:lnSpc>
                <a:spcPct val="115000"/>
              </a:lnSpc>
              <a:spcBef>
                <a:spcPts val="0"/>
              </a:spcBef>
              <a:spcAft>
                <a:spcPts val="0"/>
              </a:spcAft>
              <a:buNone/>
              <a:defRPr sz="2200" b="1">
                <a:latin typeface="Cairo"/>
                <a:ea typeface="Cairo"/>
                <a:cs typeface="Cairo"/>
                <a:sym typeface="Cairo"/>
              </a:defRPr>
            </a:lvl4pPr>
            <a:lvl5pPr lvl="4" algn="ctr" rtl="0">
              <a:lnSpc>
                <a:spcPct val="115000"/>
              </a:lnSpc>
              <a:spcBef>
                <a:spcPts val="0"/>
              </a:spcBef>
              <a:spcAft>
                <a:spcPts val="0"/>
              </a:spcAft>
              <a:buNone/>
              <a:defRPr sz="2200" b="1">
                <a:latin typeface="Cairo"/>
                <a:ea typeface="Cairo"/>
                <a:cs typeface="Cairo"/>
                <a:sym typeface="Cairo"/>
              </a:defRPr>
            </a:lvl5pPr>
            <a:lvl6pPr lvl="5" algn="ctr" rtl="0">
              <a:lnSpc>
                <a:spcPct val="115000"/>
              </a:lnSpc>
              <a:spcBef>
                <a:spcPts val="0"/>
              </a:spcBef>
              <a:spcAft>
                <a:spcPts val="0"/>
              </a:spcAft>
              <a:buNone/>
              <a:defRPr sz="2200" b="1">
                <a:latin typeface="Cairo"/>
                <a:ea typeface="Cairo"/>
                <a:cs typeface="Cairo"/>
                <a:sym typeface="Cairo"/>
              </a:defRPr>
            </a:lvl6pPr>
            <a:lvl7pPr lvl="6" algn="ctr" rtl="0">
              <a:lnSpc>
                <a:spcPct val="115000"/>
              </a:lnSpc>
              <a:spcBef>
                <a:spcPts val="0"/>
              </a:spcBef>
              <a:spcAft>
                <a:spcPts val="0"/>
              </a:spcAft>
              <a:buNone/>
              <a:defRPr sz="2200" b="1">
                <a:latin typeface="Cairo"/>
                <a:ea typeface="Cairo"/>
                <a:cs typeface="Cairo"/>
                <a:sym typeface="Cairo"/>
              </a:defRPr>
            </a:lvl7pPr>
            <a:lvl8pPr lvl="7" algn="ctr" rtl="0">
              <a:lnSpc>
                <a:spcPct val="115000"/>
              </a:lnSpc>
              <a:spcBef>
                <a:spcPts val="0"/>
              </a:spcBef>
              <a:spcAft>
                <a:spcPts val="0"/>
              </a:spcAft>
              <a:buNone/>
              <a:defRPr sz="2200" b="1">
                <a:latin typeface="Cairo"/>
                <a:ea typeface="Cairo"/>
                <a:cs typeface="Cairo"/>
                <a:sym typeface="Cairo"/>
              </a:defRPr>
            </a:lvl8pPr>
            <a:lvl9pPr lvl="8" algn="ctr" rtl="0">
              <a:lnSpc>
                <a:spcPct val="115000"/>
              </a:lnSpc>
              <a:spcBef>
                <a:spcPts val="0"/>
              </a:spcBef>
              <a:spcAft>
                <a:spcPts val="0"/>
              </a:spcAft>
              <a:buNone/>
              <a:defRPr sz="2200" b="1">
                <a:latin typeface="Cairo"/>
                <a:ea typeface="Cairo"/>
                <a:cs typeface="Cairo"/>
                <a:sym typeface="Cairo"/>
              </a:defRPr>
            </a:lvl9pPr>
          </a:lstStyle>
          <a:p>
            <a:endParaRPr/>
          </a:p>
        </p:txBody>
      </p:sp>
      <p:sp>
        <p:nvSpPr>
          <p:cNvPr id="521" name="Google Shape;521;p39"/>
          <p:cNvSpPr txBox="1">
            <a:spLocks noGrp="1"/>
          </p:cNvSpPr>
          <p:nvPr>
            <p:ph type="subTitle" idx="2"/>
          </p:nvPr>
        </p:nvSpPr>
        <p:spPr>
          <a:xfrm>
            <a:off x="1706874" y="1952813"/>
            <a:ext cx="2504400" cy="527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400"/>
            </a:lvl1pPr>
            <a:lvl2pPr lvl="1" algn="ctr" rtl="0">
              <a:lnSpc>
                <a:spcPct val="115000"/>
              </a:lnSpc>
              <a:spcBef>
                <a:spcPts val="0"/>
              </a:spcBef>
              <a:spcAft>
                <a:spcPts val="0"/>
              </a:spcAft>
              <a:buNone/>
              <a:defRPr sz="1400"/>
            </a:lvl2pPr>
            <a:lvl3pPr lvl="2" algn="ctr" rtl="0">
              <a:lnSpc>
                <a:spcPct val="115000"/>
              </a:lnSpc>
              <a:spcBef>
                <a:spcPts val="0"/>
              </a:spcBef>
              <a:spcAft>
                <a:spcPts val="0"/>
              </a:spcAft>
              <a:buNone/>
              <a:defRPr sz="1400"/>
            </a:lvl3pPr>
            <a:lvl4pPr lvl="3" algn="ctr" rtl="0">
              <a:lnSpc>
                <a:spcPct val="115000"/>
              </a:lnSpc>
              <a:spcBef>
                <a:spcPts val="0"/>
              </a:spcBef>
              <a:spcAft>
                <a:spcPts val="0"/>
              </a:spcAft>
              <a:buNone/>
              <a:defRPr sz="1400"/>
            </a:lvl4pPr>
            <a:lvl5pPr lvl="4" algn="ctr" rtl="0">
              <a:lnSpc>
                <a:spcPct val="115000"/>
              </a:lnSpc>
              <a:spcBef>
                <a:spcPts val="0"/>
              </a:spcBef>
              <a:spcAft>
                <a:spcPts val="0"/>
              </a:spcAft>
              <a:buNone/>
              <a:defRPr sz="1400"/>
            </a:lvl5pPr>
            <a:lvl6pPr lvl="5" algn="ctr" rtl="0">
              <a:lnSpc>
                <a:spcPct val="115000"/>
              </a:lnSpc>
              <a:spcBef>
                <a:spcPts val="0"/>
              </a:spcBef>
              <a:spcAft>
                <a:spcPts val="0"/>
              </a:spcAft>
              <a:buNone/>
              <a:defRPr sz="1400"/>
            </a:lvl6pPr>
            <a:lvl7pPr lvl="6" algn="ctr" rtl="0">
              <a:lnSpc>
                <a:spcPct val="115000"/>
              </a:lnSpc>
              <a:spcBef>
                <a:spcPts val="0"/>
              </a:spcBef>
              <a:spcAft>
                <a:spcPts val="0"/>
              </a:spcAft>
              <a:buNone/>
              <a:defRPr sz="1400"/>
            </a:lvl7pPr>
            <a:lvl8pPr lvl="7" algn="ctr" rtl="0">
              <a:lnSpc>
                <a:spcPct val="115000"/>
              </a:lnSpc>
              <a:spcBef>
                <a:spcPts val="0"/>
              </a:spcBef>
              <a:spcAft>
                <a:spcPts val="0"/>
              </a:spcAft>
              <a:buNone/>
              <a:defRPr sz="1400"/>
            </a:lvl8pPr>
            <a:lvl9pPr lvl="8" algn="ctr" rtl="0">
              <a:lnSpc>
                <a:spcPct val="115000"/>
              </a:lnSpc>
              <a:spcBef>
                <a:spcPts val="0"/>
              </a:spcBef>
              <a:spcAft>
                <a:spcPts val="0"/>
              </a:spcAft>
              <a:buNone/>
              <a:defRPr sz="1400"/>
            </a:lvl9pPr>
          </a:lstStyle>
          <a:p>
            <a:endParaRPr/>
          </a:p>
        </p:txBody>
      </p:sp>
      <p:sp>
        <p:nvSpPr>
          <p:cNvPr id="522" name="Google Shape;522;p39"/>
          <p:cNvSpPr txBox="1">
            <a:spLocks noGrp="1"/>
          </p:cNvSpPr>
          <p:nvPr>
            <p:ph type="subTitle" idx="3"/>
          </p:nvPr>
        </p:nvSpPr>
        <p:spPr>
          <a:xfrm>
            <a:off x="1706885" y="3052463"/>
            <a:ext cx="2504400" cy="4515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None/>
              <a:defRPr sz="2200" b="1">
                <a:latin typeface="Cairo"/>
                <a:ea typeface="Cairo"/>
                <a:cs typeface="Cairo"/>
                <a:sym typeface="Cairo"/>
              </a:defRPr>
            </a:lvl1pPr>
            <a:lvl2pPr lvl="1" algn="ctr" rtl="0">
              <a:lnSpc>
                <a:spcPct val="115000"/>
              </a:lnSpc>
              <a:spcBef>
                <a:spcPts val="0"/>
              </a:spcBef>
              <a:spcAft>
                <a:spcPts val="0"/>
              </a:spcAft>
              <a:buNone/>
              <a:defRPr sz="2200" b="1">
                <a:latin typeface="Cairo"/>
                <a:ea typeface="Cairo"/>
                <a:cs typeface="Cairo"/>
                <a:sym typeface="Cairo"/>
              </a:defRPr>
            </a:lvl2pPr>
            <a:lvl3pPr lvl="2" algn="ctr" rtl="0">
              <a:lnSpc>
                <a:spcPct val="115000"/>
              </a:lnSpc>
              <a:spcBef>
                <a:spcPts val="0"/>
              </a:spcBef>
              <a:spcAft>
                <a:spcPts val="0"/>
              </a:spcAft>
              <a:buNone/>
              <a:defRPr sz="2200" b="1">
                <a:latin typeface="Cairo"/>
                <a:ea typeface="Cairo"/>
                <a:cs typeface="Cairo"/>
                <a:sym typeface="Cairo"/>
              </a:defRPr>
            </a:lvl3pPr>
            <a:lvl4pPr lvl="3" algn="ctr" rtl="0">
              <a:lnSpc>
                <a:spcPct val="115000"/>
              </a:lnSpc>
              <a:spcBef>
                <a:spcPts val="0"/>
              </a:spcBef>
              <a:spcAft>
                <a:spcPts val="0"/>
              </a:spcAft>
              <a:buNone/>
              <a:defRPr sz="2200" b="1">
                <a:latin typeface="Cairo"/>
                <a:ea typeface="Cairo"/>
                <a:cs typeface="Cairo"/>
                <a:sym typeface="Cairo"/>
              </a:defRPr>
            </a:lvl4pPr>
            <a:lvl5pPr lvl="4" algn="ctr" rtl="0">
              <a:lnSpc>
                <a:spcPct val="115000"/>
              </a:lnSpc>
              <a:spcBef>
                <a:spcPts val="0"/>
              </a:spcBef>
              <a:spcAft>
                <a:spcPts val="0"/>
              </a:spcAft>
              <a:buNone/>
              <a:defRPr sz="2200" b="1">
                <a:latin typeface="Cairo"/>
                <a:ea typeface="Cairo"/>
                <a:cs typeface="Cairo"/>
                <a:sym typeface="Cairo"/>
              </a:defRPr>
            </a:lvl5pPr>
            <a:lvl6pPr lvl="5" algn="ctr" rtl="0">
              <a:lnSpc>
                <a:spcPct val="115000"/>
              </a:lnSpc>
              <a:spcBef>
                <a:spcPts val="0"/>
              </a:spcBef>
              <a:spcAft>
                <a:spcPts val="0"/>
              </a:spcAft>
              <a:buNone/>
              <a:defRPr sz="2200" b="1">
                <a:latin typeface="Cairo"/>
                <a:ea typeface="Cairo"/>
                <a:cs typeface="Cairo"/>
                <a:sym typeface="Cairo"/>
              </a:defRPr>
            </a:lvl6pPr>
            <a:lvl7pPr lvl="6" algn="ctr" rtl="0">
              <a:lnSpc>
                <a:spcPct val="115000"/>
              </a:lnSpc>
              <a:spcBef>
                <a:spcPts val="0"/>
              </a:spcBef>
              <a:spcAft>
                <a:spcPts val="0"/>
              </a:spcAft>
              <a:buNone/>
              <a:defRPr sz="2200" b="1">
                <a:latin typeface="Cairo"/>
                <a:ea typeface="Cairo"/>
                <a:cs typeface="Cairo"/>
                <a:sym typeface="Cairo"/>
              </a:defRPr>
            </a:lvl7pPr>
            <a:lvl8pPr lvl="7" algn="ctr" rtl="0">
              <a:lnSpc>
                <a:spcPct val="115000"/>
              </a:lnSpc>
              <a:spcBef>
                <a:spcPts val="0"/>
              </a:spcBef>
              <a:spcAft>
                <a:spcPts val="0"/>
              </a:spcAft>
              <a:buNone/>
              <a:defRPr sz="2200" b="1">
                <a:latin typeface="Cairo"/>
                <a:ea typeface="Cairo"/>
                <a:cs typeface="Cairo"/>
                <a:sym typeface="Cairo"/>
              </a:defRPr>
            </a:lvl8pPr>
            <a:lvl9pPr lvl="8" algn="ctr" rtl="0">
              <a:lnSpc>
                <a:spcPct val="115000"/>
              </a:lnSpc>
              <a:spcBef>
                <a:spcPts val="0"/>
              </a:spcBef>
              <a:spcAft>
                <a:spcPts val="0"/>
              </a:spcAft>
              <a:buNone/>
              <a:defRPr sz="2200" b="1">
                <a:latin typeface="Cairo"/>
                <a:ea typeface="Cairo"/>
                <a:cs typeface="Cairo"/>
                <a:sym typeface="Cairo"/>
              </a:defRPr>
            </a:lvl9pPr>
          </a:lstStyle>
          <a:p>
            <a:endParaRPr/>
          </a:p>
        </p:txBody>
      </p:sp>
      <p:sp>
        <p:nvSpPr>
          <p:cNvPr id="523" name="Google Shape;523;p39"/>
          <p:cNvSpPr txBox="1">
            <a:spLocks noGrp="1"/>
          </p:cNvSpPr>
          <p:nvPr>
            <p:ph type="subTitle" idx="4"/>
          </p:nvPr>
        </p:nvSpPr>
        <p:spPr>
          <a:xfrm>
            <a:off x="1706874" y="3437863"/>
            <a:ext cx="2504400" cy="527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400"/>
            </a:lvl1pPr>
            <a:lvl2pPr lvl="1" algn="ctr" rtl="0">
              <a:lnSpc>
                <a:spcPct val="115000"/>
              </a:lnSpc>
              <a:spcBef>
                <a:spcPts val="0"/>
              </a:spcBef>
              <a:spcAft>
                <a:spcPts val="0"/>
              </a:spcAft>
              <a:buNone/>
              <a:defRPr sz="1400"/>
            </a:lvl2pPr>
            <a:lvl3pPr lvl="2" algn="ctr" rtl="0">
              <a:lnSpc>
                <a:spcPct val="115000"/>
              </a:lnSpc>
              <a:spcBef>
                <a:spcPts val="0"/>
              </a:spcBef>
              <a:spcAft>
                <a:spcPts val="0"/>
              </a:spcAft>
              <a:buNone/>
              <a:defRPr sz="1400"/>
            </a:lvl3pPr>
            <a:lvl4pPr lvl="3" algn="ctr" rtl="0">
              <a:lnSpc>
                <a:spcPct val="115000"/>
              </a:lnSpc>
              <a:spcBef>
                <a:spcPts val="0"/>
              </a:spcBef>
              <a:spcAft>
                <a:spcPts val="0"/>
              </a:spcAft>
              <a:buNone/>
              <a:defRPr sz="1400"/>
            </a:lvl4pPr>
            <a:lvl5pPr lvl="4" algn="ctr" rtl="0">
              <a:lnSpc>
                <a:spcPct val="115000"/>
              </a:lnSpc>
              <a:spcBef>
                <a:spcPts val="0"/>
              </a:spcBef>
              <a:spcAft>
                <a:spcPts val="0"/>
              </a:spcAft>
              <a:buNone/>
              <a:defRPr sz="1400"/>
            </a:lvl5pPr>
            <a:lvl6pPr lvl="5" algn="ctr" rtl="0">
              <a:lnSpc>
                <a:spcPct val="115000"/>
              </a:lnSpc>
              <a:spcBef>
                <a:spcPts val="0"/>
              </a:spcBef>
              <a:spcAft>
                <a:spcPts val="0"/>
              </a:spcAft>
              <a:buNone/>
              <a:defRPr sz="1400"/>
            </a:lvl6pPr>
            <a:lvl7pPr lvl="6" algn="ctr" rtl="0">
              <a:lnSpc>
                <a:spcPct val="115000"/>
              </a:lnSpc>
              <a:spcBef>
                <a:spcPts val="0"/>
              </a:spcBef>
              <a:spcAft>
                <a:spcPts val="0"/>
              </a:spcAft>
              <a:buNone/>
              <a:defRPr sz="1400"/>
            </a:lvl7pPr>
            <a:lvl8pPr lvl="7" algn="ctr" rtl="0">
              <a:lnSpc>
                <a:spcPct val="115000"/>
              </a:lnSpc>
              <a:spcBef>
                <a:spcPts val="0"/>
              </a:spcBef>
              <a:spcAft>
                <a:spcPts val="0"/>
              </a:spcAft>
              <a:buNone/>
              <a:defRPr sz="1400"/>
            </a:lvl8pPr>
            <a:lvl9pPr lvl="8" algn="ctr" rtl="0">
              <a:lnSpc>
                <a:spcPct val="115000"/>
              </a:lnSpc>
              <a:spcBef>
                <a:spcPts val="0"/>
              </a:spcBef>
              <a:spcAft>
                <a:spcPts val="0"/>
              </a:spcAft>
              <a:buNone/>
              <a:defRPr sz="1400"/>
            </a:lvl9pPr>
          </a:lstStyle>
          <a:p>
            <a:endParaRPr/>
          </a:p>
        </p:txBody>
      </p:sp>
      <p:sp>
        <p:nvSpPr>
          <p:cNvPr id="524" name="Google Shape;524;p39"/>
          <p:cNvSpPr txBox="1">
            <a:spLocks noGrp="1"/>
          </p:cNvSpPr>
          <p:nvPr>
            <p:ph type="subTitle" idx="5"/>
          </p:nvPr>
        </p:nvSpPr>
        <p:spPr>
          <a:xfrm>
            <a:off x="4932676" y="1567425"/>
            <a:ext cx="2504400" cy="452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None/>
              <a:defRPr sz="2200" b="1">
                <a:latin typeface="Cairo"/>
                <a:ea typeface="Cairo"/>
                <a:cs typeface="Cairo"/>
                <a:sym typeface="Cairo"/>
              </a:defRPr>
            </a:lvl1pPr>
            <a:lvl2pPr lvl="1" algn="ctr" rtl="0">
              <a:lnSpc>
                <a:spcPct val="115000"/>
              </a:lnSpc>
              <a:spcBef>
                <a:spcPts val="0"/>
              </a:spcBef>
              <a:spcAft>
                <a:spcPts val="0"/>
              </a:spcAft>
              <a:buNone/>
              <a:defRPr sz="2200" b="1">
                <a:latin typeface="Cairo"/>
                <a:ea typeface="Cairo"/>
                <a:cs typeface="Cairo"/>
                <a:sym typeface="Cairo"/>
              </a:defRPr>
            </a:lvl2pPr>
            <a:lvl3pPr lvl="2" algn="ctr" rtl="0">
              <a:lnSpc>
                <a:spcPct val="115000"/>
              </a:lnSpc>
              <a:spcBef>
                <a:spcPts val="0"/>
              </a:spcBef>
              <a:spcAft>
                <a:spcPts val="0"/>
              </a:spcAft>
              <a:buNone/>
              <a:defRPr sz="2200" b="1">
                <a:latin typeface="Cairo"/>
                <a:ea typeface="Cairo"/>
                <a:cs typeface="Cairo"/>
                <a:sym typeface="Cairo"/>
              </a:defRPr>
            </a:lvl3pPr>
            <a:lvl4pPr lvl="3" algn="ctr" rtl="0">
              <a:lnSpc>
                <a:spcPct val="115000"/>
              </a:lnSpc>
              <a:spcBef>
                <a:spcPts val="0"/>
              </a:spcBef>
              <a:spcAft>
                <a:spcPts val="0"/>
              </a:spcAft>
              <a:buNone/>
              <a:defRPr sz="2200" b="1">
                <a:latin typeface="Cairo"/>
                <a:ea typeface="Cairo"/>
                <a:cs typeface="Cairo"/>
                <a:sym typeface="Cairo"/>
              </a:defRPr>
            </a:lvl4pPr>
            <a:lvl5pPr lvl="4" algn="ctr" rtl="0">
              <a:lnSpc>
                <a:spcPct val="115000"/>
              </a:lnSpc>
              <a:spcBef>
                <a:spcPts val="0"/>
              </a:spcBef>
              <a:spcAft>
                <a:spcPts val="0"/>
              </a:spcAft>
              <a:buNone/>
              <a:defRPr sz="2200" b="1">
                <a:latin typeface="Cairo"/>
                <a:ea typeface="Cairo"/>
                <a:cs typeface="Cairo"/>
                <a:sym typeface="Cairo"/>
              </a:defRPr>
            </a:lvl5pPr>
            <a:lvl6pPr lvl="5" algn="ctr" rtl="0">
              <a:lnSpc>
                <a:spcPct val="115000"/>
              </a:lnSpc>
              <a:spcBef>
                <a:spcPts val="0"/>
              </a:spcBef>
              <a:spcAft>
                <a:spcPts val="0"/>
              </a:spcAft>
              <a:buNone/>
              <a:defRPr sz="2200" b="1">
                <a:latin typeface="Cairo"/>
                <a:ea typeface="Cairo"/>
                <a:cs typeface="Cairo"/>
                <a:sym typeface="Cairo"/>
              </a:defRPr>
            </a:lvl6pPr>
            <a:lvl7pPr lvl="6" algn="ctr" rtl="0">
              <a:lnSpc>
                <a:spcPct val="115000"/>
              </a:lnSpc>
              <a:spcBef>
                <a:spcPts val="0"/>
              </a:spcBef>
              <a:spcAft>
                <a:spcPts val="0"/>
              </a:spcAft>
              <a:buNone/>
              <a:defRPr sz="2200" b="1">
                <a:latin typeface="Cairo"/>
                <a:ea typeface="Cairo"/>
                <a:cs typeface="Cairo"/>
                <a:sym typeface="Cairo"/>
              </a:defRPr>
            </a:lvl7pPr>
            <a:lvl8pPr lvl="7" algn="ctr" rtl="0">
              <a:lnSpc>
                <a:spcPct val="115000"/>
              </a:lnSpc>
              <a:spcBef>
                <a:spcPts val="0"/>
              </a:spcBef>
              <a:spcAft>
                <a:spcPts val="0"/>
              </a:spcAft>
              <a:buNone/>
              <a:defRPr sz="2200" b="1">
                <a:latin typeface="Cairo"/>
                <a:ea typeface="Cairo"/>
                <a:cs typeface="Cairo"/>
                <a:sym typeface="Cairo"/>
              </a:defRPr>
            </a:lvl8pPr>
            <a:lvl9pPr lvl="8" algn="ctr" rtl="0">
              <a:lnSpc>
                <a:spcPct val="115000"/>
              </a:lnSpc>
              <a:spcBef>
                <a:spcPts val="0"/>
              </a:spcBef>
              <a:spcAft>
                <a:spcPts val="0"/>
              </a:spcAft>
              <a:buNone/>
              <a:defRPr sz="2200" b="1">
                <a:latin typeface="Cairo"/>
                <a:ea typeface="Cairo"/>
                <a:cs typeface="Cairo"/>
                <a:sym typeface="Cairo"/>
              </a:defRPr>
            </a:lvl9pPr>
          </a:lstStyle>
          <a:p>
            <a:endParaRPr/>
          </a:p>
        </p:txBody>
      </p:sp>
      <p:sp>
        <p:nvSpPr>
          <p:cNvPr id="525" name="Google Shape;525;p39"/>
          <p:cNvSpPr txBox="1">
            <a:spLocks noGrp="1"/>
          </p:cNvSpPr>
          <p:nvPr>
            <p:ph type="subTitle" idx="6"/>
          </p:nvPr>
        </p:nvSpPr>
        <p:spPr>
          <a:xfrm>
            <a:off x="4932400" y="1952796"/>
            <a:ext cx="2504400" cy="527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400"/>
            </a:lvl1pPr>
            <a:lvl2pPr lvl="1" algn="ctr" rtl="0">
              <a:lnSpc>
                <a:spcPct val="115000"/>
              </a:lnSpc>
              <a:spcBef>
                <a:spcPts val="0"/>
              </a:spcBef>
              <a:spcAft>
                <a:spcPts val="0"/>
              </a:spcAft>
              <a:buNone/>
              <a:defRPr sz="1400"/>
            </a:lvl2pPr>
            <a:lvl3pPr lvl="2" algn="ctr" rtl="0">
              <a:lnSpc>
                <a:spcPct val="115000"/>
              </a:lnSpc>
              <a:spcBef>
                <a:spcPts val="0"/>
              </a:spcBef>
              <a:spcAft>
                <a:spcPts val="0"/>
              </a:spcAft>
              <a:buNone/>
              <a:defRPr sz="1400"/>
            </a:lvl3pPr>
            <a:lvl4pPr lvl="3" algn="ctr" rtl="0">
              <a:lnSpc>
                <a:spcPct val="115000"/>
              </a:lnSpc>
              <a:spcBef>
                <a:spcPts val="0"/>
              </a:spcBef>
              <a:spcAft>
                <a:spcPts val="0"/>
              </a:spcAft>
              <a:buNone/>
              <a:defRPr sz="1400"/>
            </a:lvl4pPr>
            <a:lvl5pPr lvl="4" algn="ctr" rtl="0">
              <a:lnSpc>
                <a:spcPct val="115000"/>
              </a:lnSpc>
              <a:spcBef>
                <a:spcPts val="0"/>
              </a:spcBef>
              <a:spcAft>
                <a:spcPts val="0"/>
              </a:spcAft>
              <a:buNone/>
              <a:defRPr sz="1400"/>
            </a:lvl5pPr>
            <a:lvl6pPr lvl="5" algn="ctr" rtl="0">
              <a:lnSpc>
                <a:spcPct val="115000"/>
              </a:lnSpc>
              <a:spcBef>
                <a:spcPts val="0"/>
              </a:spcBef>
              <a:spcAft>
                <a:spcPts val="0"/>
              </a:spcAft>
              <a:buNone/>
              <a:defRPr sz="1400"/>
            </a:lvl6pPr>
            <a:lvl7pPr lvl="6" algn="ctr" rtl="0">
              <a:lnSpc>
                <a:spcPct val="115000"/>
              </a:lnSpc>
              <a:spcBef>
                <a:spcPts val="0"/>
              </a:spcBef>
              <a:spcAft>
                <a:spcPts val="0"/>
              </a:spcAft>
              <a:buNone/>
              <a:defRPr sz="1400"/>
            </a:lvl7pPr>
            <a:lvl8pPr lvl="7" algn="ctr" rtl="0">
              <a:lnSpc>
                <a:spcPct val="115000"/>
              </a:lnSpc>
              <a:spcBef>
                <a:spcPts val="0"/>
              </a:spcBef>
              <a:spcAft>
                <a:spcPts val="0"/>
              </a:spcAft>
              <a:buNone/>
              <a:defRPr sz="1400"/>
            </a:lvl8pPr>
            <a:lvl9pPr lvl="8" algn="ctr" rtl="0">
              <a:lnSpc>
                <a:spcPct val="115000"/>
              </a:lnSpc>
              <a:spcBef>
                <a:spcPts val="0"/>
              </a:spcBef>
              <a:spcAft>
                <a:spcPts val="0"/>
              </a:spcAft>
              <a:buNone/>
              <a:defRPr sz="1400"/>
            </a:lvl9pPr>
          </a:lstStyle>
          <a:p>
            <a:endParaRPr/>
          </a:p>
        </p:txBody>
      </p:sp>
      <p:sp>
        <p:nvSpPr>
          <p:cNvPr id="526" name="Google Shape;526;p39"/>
          <p:cNvSpPr txBox="1">
            <a:spLocks noGrp="1"/>
          </p:cNvSpPr>
          <p:nvPr>
            <p:ph type="subTitle" idx="7"/>
          </p:nvPr>
        </p:nvSpPr>
        <p:spPr>
          <a:xfrm>
            <a:off x="4932411" y="3053547"/>
            <a:ext cx="2504400" cy="4515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None/>
              <a:defRPr sz="2200" b="1">
                <a:latin typeface="Cairo"/>
                <a:ea typeface="Cairo"/>
                <a:cs typeface="Cairo"/>
                <a:sym typeface="Cairo"/>
              </a:defRPr>
            </a:lvl1pPr>
            <a:lvl2pPr lvl="1" algn="ctr" rtl="0">
              <a:lnSpc>
                <a:spcPct val="115000"/>
              </a:lnSpc>
              <a:spcBef>
                <a:spcPts val="0"/>
              </a:spcBef>
              <a:spcAft>
                <a:spcPts val="0"/>
              </a:spcAft>
              <a:buNone/>
              <a:defRPr sz="2200" b="1">
                <a:latin typeface="Cairo"/>
                <a:ea typeface="Cairo"/>
                <a:cs typeface="Cairo"/>
                <a:sym typeface="Cairo"/>
              </a:defRPr>
            </a:lvl2pPr>
            <a:lvl3pPr lvl="2" algn="ctr" rtl="0">
              <a:lnSpc>
                <a:spcPct val="115000"/>
              </a:lnSpc>
              <a:spcBef>
                <a:spcPts val="0"/>
              </a:spcBef>
              <a:spcAft>
                <a:spcPts val="0"/>
              </a:spcAft>
              <a:buNone/>
              <a:defRPr sz="2200" b="1">
                <a:latin typeface="Cairo"/>
                <a:ea typeface="Cairo"/>
                <a:cs typeface="Cairo"/>
                <a:sym typeface="Cairo"/>
              </a:defRPr>
            </a:lvl3pPr>
            <a:lvl4pPr lvl="3" algn="ctr" rtl="0">
              <a:lnSpc>
                <a:spcPct val="115000"/>
              </a:lnSpc>
              <a:spcBef>
                <a:spcPts val="0"/>
              </a:spcBef>
              <a:spcAft>
                <a:spcPts val="0"/>
              </a:spcAft>
              <a:buNone/>
              <a:defRPr sz="2200" b="1">
                <a:latin typeface="Cairo"/>
                <a:ea typeface="Cairo"/>
                <a:cs typeface="Cairo"/>
                <a:sym typeface="Cairo"/>
              </a:defRPr>
            </a:lvl4pPr>
            <a:lvl5pPr lvl="4" algn="ctr" rtl="0">
              <a:lnSpc>
                <a:spcPct val="115000"/>
              </a:lnSpc>
              <a:spcBef>
                <a:spcPts val="0"/>
              </a:spcBef>
              <a:spcAft>
                <a:spcPts val="0"/>
              </a:spcAft>
              <a:buNone/>
              <a:defRPr sz="2200" b="1">
                <a:latin typeface="Cairo"/>
                <a:ea typeface="Cairo"/>
                <a:cs typeface="Cairo"/>
                <a:sym typeface="Cairo"/>
              </a:defRPr>
            </a:lvl5pPr>
            <a:lvl6pPr lvl="5" algn="ctr" rtl="0">
              <a:lnSpc>
                <a:spcPct val="115000"/>
              </a:lnSpc>
              <a:spcBef>
                <a:spcPts val="0"/>
              </a:spcBef>
              <a:spcAft>
                <a:spcPts val="0"/>
              </a:spcAft>
              <a:buNone/>
              <a:defRPr sz="2200" b="1">
                <a:latin typeface="Cairo"/>
                <a:ea typeface="Cairo"/>
                <a:cs typeface="Cairo"/>
                <a:sym typeface="Cairo"/>
              </a:defRPr>
            </a:lvl6pPr>
            <a:lvl7pPr lvl="6" algn="ctr" rtl="0">
              <a:lnSpc>
                <a:spcPct val="115000"/>
              </a:lnSpc>
              <a:spcBef>
                <a:spcPts val="0"/>
              </a:spcBef>
              <a:spcAft>
                <a:spcPts val="0"/>
              </a:spcAft>
              <a:buNone/>
              <a:defRPr sz="2200" b="1">
                <a:latin typeface="Cairo"/>
                <a:ea typeface="Cairo"/>
                <a:cs typeface="Cairo"/>
                <a:sym typeface="Cairo"/>
              </a:defRPr>
            </a:lvl7pPr>
            <a:lvl8pPr lvl="7" algn="ctr" rtl="0">
              <a:lnSpc>
                <a:spcPct val="115000"/>
              </a:lnSpc>
              <a:spcBef>
                <a:spcPts val="0"/>
              </a:spcBef>
              <a:spcAft>
                <a:spcPts val="0"/>
              </a:spcAft>
              <a:buNone/>
              <a:defRPr sz="2200" b="1">
                <a:latin typeface="Cairo"/>
                <a:ea typeface="Cairo"/>
                <a:cs typeface="Cairo"/>
                <a:sym typeface="Cairo"/>
              </a:defRPr>
            </a:lvl8pPr>
            <a:lvl9pPr lvl="8" algn="ctr" rtl="0">
              <a:lnSpc>
                <a:spcPct val="115000"/>
              </a:lnSpc>
              <a:spcBef>
                <a:spcPts val="0"/>
              </a:spcBef>
              <a:spcAft>
                <a:spcPts val="0"/>
              </a:spcAft>
              <a:buNone/>
              <a:defRPr sz="2200" b="1">
                <a:latin typeface="Cairo"/>
                <a:ea typeface="Cairo"/>
                <a:cs typeface="Cairo"/>
                <a:sym typeface="Cairo"/>
              </a:defRPr>
            </a:lvl9pPr>
          </a:lstStyle>
          <a:p>
            <a:endParaRPr/>
          </a:p>
        </p:txBody>
      </p:sp>
      <p:sp>
        <p:nvSpPr>
          <p:cNvPr id="527" name="Google Shape;527;p39"/>
          <p:cNvSpPr txBox="1">
            <a:spLocks noGrp="1"/>
          </p:cNvSpPr>
          <p:nvPr>
            <p:ph type="subTitle" idx="8"/>
          </p:nvPr>
        </p:nvSpPr>
        <p:spPr>
          <a:xfrm>
            <a:off x="4932400" y="3437850"/>
            <a:ext cx="2504400" cy="527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None/>
              <a:defRPr sz="1400"/>
            </a:lvl1pPr>
            <a:lvl2pPr lvl="1" algn="ctr" rtl="0">
              <a:lnSpc>
                <a:spcPct val="115000"/>
              </a:lnSpc>
              <a:spcBef>
                <a:spcPts val="0"/>
              </a:spcBef>
              <a:spcAft>
                <a:spcPts val="0"/>
              </a:spcAft>
              <a:buNone/>
              <a:defRPr sz="1400"/>
            </a:lvl2pPr>
            <a:lvl3pPr lvl="2" algn="ctr" rtl="0">
              <a:lnSpc>
                <a:spcPct val="115000"/>
              </a:lnSpc>
              <a:spcBef>
                <a:spcPts val="0"/>
              </a:spcBef>
              <a:spcAft>
                <a:spcPts val="0"/>
              </a:spcAft>
              <a:buNone/>
              <a:defRPr sz="1400"/>
            </a:lvl3pPr>
            <a:lvl4pPr lvl="3" algn="ctr" rtl="0">
              <a:lnSpc>
                <a:spcPct val="115000"/>
              </a:lnSpc>
              <a:spcBef>
                <a:spcPts val="0"/>
              </a:spcBef>
              <a:spcAft>
                <a:spcPts val="0"/>
              </a:spcAft>
              <a:buNone/>
              <a:defRPr sz="1400"/>
            </a:lvl4pPr>
            <a:lvl5pPr lvl="4" algn="ctr" rtl="0">
              <a:lnSpc>
                <a:spcPct val="115000"/>
              </a:lnSpc>
              <a:spcBef>
                <a:spcPts val="0"/>
              </a:spcBef>
              <a:spcAft>
                <a:spcPts val="0"/>
              </a:spcAft>
              <a:buNone/>
              <a:defRPr sz="1400"/>
            </a:lvl5pPr>
            <a:lvl6pPr lvl="5" algn="ctr" rtl="0">
              <a:lnSpc>
                <a:spcPct val="115000"/>
              </a:lnSpc>
              <a:spcBef>
                <a:spcPts val="0"/>
              </a:spcBef>
              <a:spcAft>
                <a:spcPts val="0"/>
              </a:spcAft>
              <a:buNone/>
              <a:defRPr sz="1400"/>
            </a:lvl6pPr>
            <a:lvl7pPr lvl="6" algn="ctr" rtl="0">
              <a:lnSpc>
                <a:spcPct val="115000"/>
              </a:lnSpc>
              <a:spcBef>
                <a:spcPts val="0"/>
              </a:spcBef>
              <a:spcAft>
                <a:spcPts val="0"/>
              </a:spcAft>
              <a:buNone/>
              <a:defRPr sz="1400"/>
            </a:lvl7pPr>
            <a:lvl8pPr lvl="7" algn="ctr" rtl="0">
              <a:lnSpc>
                <a:spcPct val="115000"/>
              </a:lnSpc>
              <a:spcBef>
                <a:spcPts val="0"/>
              </a:spcBef>
              <a:spcAft>
                <a:spcPts val="0"/>
              </a:spcAft>
              <a:buNone/>
              <a:defRPr sz="1400"/>
            </a:lvl8pPr>
            <a:lvl9pPr lvl="8" algn="ctr" rtl="0">
              <a:lnSpc>
                <a:spcPct val="115000"/>
              </a:lnSpc>
              <a:spcBef>
                <a:spcPts val="0"/>
              </a:spcBef>
              <a:spcAft>
                <a:spcPts val="0"/>
              </a:spcAft>
              <a:buNone/>
              <a:defRPr sz="1400"/>
            </a:lvl9pPr>
          </a:lstStyle>
          <a:p>
            <a:endParaRPr/>
          </a:p>
        </p:txBody>
      </p:sp>
      <p:sp>
        <p:nvSpPr>
          <p:cNvPr id="528" name="Google Shape;528;p39"/>
          <p:cNvSpPr/>
          <p:nvPr/>
        </p:nvSpPr>
        <p:spPr>
          <a:xfrm flipH="1">
            <a:off x="8179537" y="4589825"/>
            <a:ext cx="328500" cy="3285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 name="Google Shape;529;p39"/>
          <p:cNvCxnSpPr/>
          <p:nvPr/>
        </p:nvCxnSpPr>
        <p:spPr>
          <a:xfrm flipH="1">
            <a:off x="5491187" y="4608575"/>
            <a:ext cx="587100" cy="587100"/>
          </a:xfrm>
          <a:prstGeom prst="straightConnector1">
            <a:avLst/>
          </a:prstGeom>
          <a:noFill/>
          <a:ln w="19050" cap="flat" cmpd="sng">
            <a:solidFill>
              <a:schemeClr val="dk1"/>
            </a:solidFill>
            <a:prstDash val="dot"/>
            <a:round/>
            <a:headEnd type="none" w="med" len="med"/>
            <a:tailEnd type="none" w="med" len="med"/>
          </a:ln>
        </p:spPr>
      </p:cxnSp>
      <p:grpSp>
        <p:nvGrpSpPr>
          <p:cNvPr id="530" name="Google Shape;530;p39"/>
          <p:cNvGrpSpPr/>
          <p:nvPr/>
        </p:nvGrpSpPr>
        <p:grpSpPr>
          <a:xfrm flipH="1">
            <a:off x="8680220" y="3808146"/>
            <a:ext cx="613379" cy="610156"/>
            <a:chOff x="4705338" y="292646"/>
            <a:chExt cx="613379" cy="610156"/>
          </a:xfrm>
        </p:grpSpPr>
        <p:sp>
          <p:nvSpPr>
            <p:cNvPr id="531" name="Google Shape;531;p39"/>
            <p:cNvSpPr/>
            <p:nvPr/>
          </p:nvSpPr>
          <p:spPr>
            <a:xfrm>
              <a:off x="4705338" y="292646"/>
              <a:ext cx="613379" cy="610156"/>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p:cNvSpPr/>
            <p:nvPr/>
          </p:nvSpPr>
          <p:spPr>
            <a:xfrm>
              <a:off x="4847775" y="4343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33" name="Google Shape;533;p39"/>
          <p:cNvCxnSpPr/>
          <p:nvPr/>
        </p:nvCxnSpPr>
        <p:spPr>
          <a:xfrm rot="10800000" flipH="1">
            <a:off x="8249599" y="702875"/>
            <a:ext cx="587100" cy="587100"/>
          </a:xfrm>
          <a:prstGeom prst="straightConnector1">
            <a:avLst/>
          </a:prstGeom>
          <a:noFill/>
          <a:ln w="19050" cap="flat" cmpd="sng">
            <a:solidFill>
              <a:schemeClr val="dk1"/>
            </a:solidFill>
            <a:prstDash val="dot"/>
            <a:round/>
            <a:headEnd type="none" w="med" len="med"/>
            <a:tailEnd type="oval" w="med" len="med"/>
          </a:ln>
        </p:spPr>
      </p:cxnSp>
      <p:sp>
        <p:nvSpPr>
          <p:cNvPr id="534" name="Google Shape;534;p39"/>
          <p:cNvSpPr/>
          <p:nvPr/>
        </p:nvSpPr>
        <p:spPr>
          <a:xfrm flipH="1">
            <a:off x="918589" y="459069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617"/>
        <p:cNvGrpSpPr/>
        <p:nvPr/>
      </p:nvGrpSpPr>
      <p:grpSpPr>
        <a:xfrm>
          <a:off x="0" y="0"/>
          <a:ext cx="0" cy="0"/>
          <a:chOff x="0" y="0"/>
          <a:chExt cx="0" cy="0"/>
        </a:xfrm>
      </p:grpSpPr>
      <p:grpSp>
        <p:nvGrpSpPr>
          <p:cNvPr id="618" name="Google Shape;618;p44"/>
          <p:cNvGrpSpPr/>
          <p:nvPr/>
        </p:nvGrpSpPr>
        <p:grpSpPr>
          <a:xfrm rot="-4218355">
            <a:off x="-1801268" y="705180"/>
            <a:ext cx="4780599" cy="5926831"/>
            <a:chOff x="3453675" y="959025"/>
            <a:chExt cx="2670400" cy="3310675"/>
          </a:xfrm>
        </p:grpSpPr>
        <p:sp>
          <p:nvSpPr>
            <p:cNvPr id="619" name="Google Shape;619;p44"/>
            <p:cNvSpPr/>
            <p:nvPr/>
          </p:nvSpPr>
          <p:spPr>
            <a:xfrm>
              <a:off x="3453675" y="3646400"/>
              <a:ext cx="440900" cy="236925"/>
            </a:xfrm>
            <a:custGeom>
              <a:avLst/>
              <a:gdLst/>
              <a:ahLst/>
              <a:cxnLst/>
              <a:rect l="l" t="t" r="r" b="b"/>
              <a:pathLst>
                <a:path w="17636" h="9477" extrusionOk="0">
                  <a:moveTo>
                    <a:pt x="15430" y="0"/>
                  </a:moveTo>
                  <a:lnTo>
                    <a:pt x="1" y="995"/>
                  </a:lnTo>
                  <a:lnTo>
                    <a:pt x="548" y="9477"/>
                  </a:lnTo>
                  <a:lnTo>
                    <a:pt x="17636" y="8374"/>
                  </a:lnTo>
                  <a:lnTo>
                    <a:pt x="15430" y="0"/>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4"/>
            <p:cNvSpPr/>
            <p:nvPr/>
          </p:nvSpPr>
          <p:spPr>
            <a:xfrm>
              <a:off x="4055600" y="1387050"/>
              <a:ext cx="1466525" cy="2454825"/>
            </a:xfrm>
            <a:custGeom>
              <a:avLst/>
              <a:gdLst/>
              <a:ahLst/>
              <a:cxnLst/>
              <a:rect l="l" t="t" r="r" b="b"/>
              <a:pathLst>
                <a:path w="58661" h="98193" extrusionOk="0">
                  <a:moveTo>
                    <a:pt x="56455" y="1"/>
                  </a:moveTo>
                  <a:lnTo>
                    <a:pt x="47418" y="581"/>
                  </a:lnTo>
                  <a:cubicBezTo>
                    <a:pt x="38240" y="1178"/>
                    <a:pt x="30479" y="5257"/>
                    <a:pt x="25571" y="12073"/>
                  </a:cubicBezTo>
                  <a:cubicBezTo>
                    <a:pt x="20662" y="18888"/>
                    <a:pt x="19253" y="27536"/>
                    <a:pt x="21599" y="36432"/>
                  </a:cubicBezTo>
                  <a:lnTo>
                    <a:pt x="22661" y="40486"/>
                  </a:lnTo>
                  <a:lnTo>
                    <a:pt x="23904" y="45187"/>
                  </a:lnTo>
                  <a:lnTo>
                    <a:pt x="26110" y="53561"/>
                  </a:lnTo>
                  <a:lnTo>
                    <a:pt x="28846" y="63925"/>
                  </a:lnTo>
                  <a:cubicBezTo>
                    <a:pt x="29128" y="65020"/>
                    <a:pt x="29343" y="66098"/>
                    <a:pt x="29476" y="67167"/>
                  </a:cubicBezTo>
                  <a:lnTo>
                    <a:pt x="34558" y="70832"/>
                  </a:lnTo>
                  <a:cubicBezTo>
                    <a:pt x="34583" y="70848"/>
                    <a:pt x="34608" y="70865"/>
                    <a:pt x="34633" y="70882"/>
                  </a:cubicBezTo>
                  <a:cubicBezTo>
                    <a:pt x="34683" y="70923"/>
                    <a:pt x="34724" y="70965"/>
                    <a:pt x="34766" y="71006"/>
                  </a:cubicBezTo>
                  <a:cubicBezTo>
                    <a:pt x="34873" y="71114"/>
                    <a:pt x="34956" y="71238"/>
                    <a:pt x="35023" y="71371"/>
                  </a:cubicBezTo>
                  <a:cubicBezTo>
                    <a:pt x="35064" y="71445"/>
                    <a:pt x="35089" y="71528"/>
                    <a:pt x="35114" y="71611"/>
                  </a:cubicBezTo>
                  <a:cubicBezTo>
                    <a:pt x="35155" y="71752"/>
                    <a:pt x="35180" y="71893"/>
                    <a:pt x="35180" y="72034"/>
                  </a:cubicBezTo>
                  <a:cubicBezTo>
                    <a:pt x="35180" y="72341"/>
                    <a:pt x="35089" y="72639"/>
                    <a:pt x="34898" y="72905"/>
                  </a:cubicBezTo>
                  <a:cubicBezTo>
                    <a:pt x="34607" y="73307"/>
                    <a:pt x="34150" y="73520"/>
                    <a:pt x="33688" y="73520"/>
                  </a:cubicBezTo>
                  <a:cubicBezTo>
                    <a:pt x="33389" y="73520"/>
                    <a:pt x="33086" y="73430"/>
                    <a:pt x="32826" y="73245"/>
                  </a:cubicBezTo>
                  <a:lnTo>
                    <a:pt x="29642" y="70948"/>
                  </a:lnTo>
                  <a:cubicBezTo>
                    <a:pt x="29501" y="74198"/>
                    <a:pt x="28614" y="77241"/>
                    <a:pt x="27005" y="79911"/>
                  </a:cubicBezTo>
                  <a:lnTo>
                    <a:pt x="29551" y="81743"/>
                  </a:lnTo>
                  <a:cubicBezTo>
                    <a:pt x="30214" y="82216"/>
                    <a:pt x="30371" y="83144"/>
                    <a:pt x="29890" y="83816"/>
                  </a:cubicBezTo>
                  <a:cubicBezTo>
                    <a:pt x="29600" y="84214"/>
                    <a:pt x="29144" y="84429"/>
                    <a:pt x="28680" y="84429"/>
                  </a:cubicBezTo>
                  <a:cubicBezTo>
                    <a:pt x="28382" y="84429"/>
                    <a:pt x="28075" y="84338"/>
                    <a:pt x="27818" y="84156"/>
                  </a:cubicBezTo>
                  <a:lnTo>
                    <a:pt x="25272" y="82323"/>
                  </a:lnTo>
                  <a:cubicBezTo>
                    <a:pt x="23249" y="84686"/>
                    <a:pt x="20638" y="86486"/>
                    <a:pt x="17603" y="87655"/>
                  </a:cubicBezTo>
                  <a:lnTo>
                    <a:pt x="20787" y="89951"/>
                  </a:lnTo>
                  <a:cubicBezTo>
                    <a:pt x="21458" y="90424"/>
                    <a:pt x="21608" y="91352"/>
                    <a:pt x="21127" y="92024"/>
                  </a:cubicBezTo>
                  <a:lnTo>
                    <a:pt x="20505" y="92521"/>
                  </a:lnTo>
                  <a:cubicBezTo>
                    <a:pt x="20463" y="92538"/>
                    <a:pt x="20414" y="92555"/>
                    <a:pt x="20364" y="92571"/>
                  </a:cubicBezTo>
                  <a:lnTo>
                    <a:pt x="19916" y="92638"/>
                  </a:lnTo>
                  <a:cubicBezTo>
                    <a:pt x="19618" y="92638"/>
                    <a:pt x="19311" y="92546"/>
                    <a:pt x="19054" y="92356"/>
                  </a:cubicBezTo>
                  <a:lnTo>
                    <a:pt x="13972" y="88699"/>
                  </a:lnTo>
                  <a:lnTo>
                    <a:pt x="13963" y="88699"/>
                  </a:lnTo>
                  <a:cubicBezTo>
                    <a:pt x="12910" y="88907"/>
                    <a:pt x="11816" y="89047"/>
                    <a:pt x="10697" y="89122"/>
                  </a:cubicBezTo>
                  <a:lnTo>
                    <a:pt x="1" y="89810"/>
                  </a:lnTo>
                  <a:lnTo>
                    <a:pt x="2206" y="98193"/>
                  </a:lnTo>
                  <a:lnTo>
                    <a:pt x="11244" y="97604"/>
                  </a:lnTo>
                  <a:cubicBezTo>
                    <a:pt x="20422" y="97015"/>
                    <a:pt x="28174" y="92936"/>
                    <a:pt x="33091" y="86121"/>
                  </a:cubicBezTo>
                  <a:cubicBezTo>
                    <a:pt x="37999" y="79305"/>
                    <a:pt x="39409" y="70649"/>
                    <a:pt x="37062" y="61761"/>
                  </a:cubicBezTo>
                  <a:lnTo>
                    <a:pt x="35993" y="57699"/>
                  </a:lnTo>
                  <a:lnTo>
                    <a:pt x="34757" y="53006"/>
                  </a:lnTo>
                  <a:lnTo>
                    <a:pt x="32552" y="44624"/>
                  </a:lnTo>
                  <a:lnTo>
                    <a:pt x="29816" y="34260"/>
                  </a:lnTo>
                  <a:cubicBezTo>
                    <a:pt x="29526" y="33174"/>
                    <a:pt x="29318" y="32096"/>
                    <a:pt x="29186" y="31026"/>
                  </a:cubicBezTo>
                  <a:lnTo>
                    <a:pt x="24095" y="27361"/>
                  </a:lnTo>
                  <a:cubicBezTo>
                    <a:pt x="23432" y="26881"/>
                    <a:pt x="23282" y="25952"/>
                    <a:pt x="23755" y="25280"/>
                  </a:cubicBezTo>
                  <a:cubicBezTo>
                    <a:pt x="24045" y="24882"/>
                    <a:pt x="24501" y="24667"/>
                    <a:pt x="24966" y="24667"/>
                  </a:cubicBezTo>
                  <a:cubicBezTo>
                    <a:pt x="25264" y="24667"/>
                    <a:pt x="25571" y="24758"/>
                    <a:pt x="25836" y="24949"/>
                  </a:cubicBezTo>
                  <a:lnTo>
                    <a:pt x="29020" y="27245"/>
                  </a:lnTo>
                  <a:cubicBezTo>
                    <a:pt x="29161" y="23995"/>
                    <a:pt x="30048" y="20952"/>
                    <a:pt x="31648" y="18283"/>
                  </a:cubicBezTo>
                  <a:lnTo>
                    <a:pt x="29103" y="16450"/>
                  </a:lnTo>
                  <a:cubicBezTo>
                    <a:pt x="28440" y="15969"/>
                    <a:pt x="28290" y="15041"/>
                    <a:pt x="28771" y="14378"/>
                  </a:cubicBezTo>
                  <a:lnTo>
                    <a:pt x="29385" y="13880"/>
                  </a:lnTo>
                  <a:cubicBezTo>
                    <a:pt x="29434" y="13855"/>
                    <a:pt x="29484" y="13839"/>
                    <a:pt x="29534" y="13830"/>
                  </a:cubicBezTo>
                  <a:lnTo>
                    <a:pt x="29973" y="13756"/>
                  </a:lnTo>
                  <a:cubicBezTo>
                    <a:pt x="30280" y="13756"/>
                    <a:pt x="30579" y="13847"/>
                    <a:pt x="30844" y="14038"/>
                  </a:cubicBezTo>
                  <a:lnTo>
                    <a:pt x="33389" y="15870"/>
                  </a:lnTo>
                  <a:cubicBezTo>
                    <a:pt x="35412" y="13507"/>
                    <a:pt x="38016" y="11700"/>
                    <a:pt x="41050" y="10539"/>
                  </a:cubicBezTo>
                  <a:lnTo>
                    <a:pt x="37867" y="8242"/>
                  </a:lnTo>
                  <a:cubicBezTo>
                    <a:pt x="37469" y="7952"/>
                    <a:pt x="37253" y="7496"/>
                    <a:pt x="37253" y="7032"/>
                  </a:cubicBezTo>
                  <a:cubicBezTo>
                    <a:pt x="37253" y="6733"/>
                    <a:pt x="37344" y="6426"/>
                    <a:pt x="37535" y="6169"/>
                  </a:cubicBezTo>
                  <a:cubicBezTo>
                    <a:pt x="37821" y="5763"/>
                    <a:pt x="38274" y="5548"/>
                    <a:pt x="38736" y="5548"/>
                  </a:cubicBezTo>
                  <a:cubicBezTo>
                    <a:pt x="39037" y="5548"/>
                    <a:pt x="39342" y="5639"/>
                    <a:pt x="39608" y="5829"/>
                  </a:cubicBezTo>
                  <a:lnTo>
                    <a:pt x="44690" y="9494"/>
                  </a:lnTo>
                  <a:cubicBezTo>
                    <a:pt x="45751" y="9287"/>
                    <a:pt x="46838" y="9138"/>
                    <a:pt x="47965" y="9071"/>
                  </a:cubicBezTo>
                  <a:lnTo>
                    <a:pt x="58661" y="8375"/>
                  </a:lnTo>
                  <a:lnTo>
                    <a:pt x="56455"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4"/>
            <p:cNvSpPr/>
            <p:nvPr/>
          </p:nvSpPr>
          <p:spPr>
            <a:xfrm>
              <a:off x="4637650" y="2003700"/>
              <a:ext cx="147600" cy="159025"/>
            </a:xfrm>
            <a:custGeom>
              <a:avLst/>
              <a:gdLst/>
              <a:ahLst/>
              <a:cxnLst/>
              <a:rect l="l" t="t" r="r" b="b"/>
              <a:pathLst>
                <a:path w="5904" h="6361" extrusionOk="0">
                  <a:moveTo>
                    <a:pt x="1684" y="1"/>
                  </a:moveTo>
                  <a:cubicBezTo>
                    <a:pt x="1219" y="1"/>
                    <a:pt x="763" y="216"/>
                    <a:pt x="473" y="614"/>
                  </a:cubicBezTo>
                  <a:cubicBezTo>
                    <a:pt x="0" y="1286"/>
                    <a:pt x="150" y="2215"/>
                    <a:pt x="813" y="2695"/>
                  </a:cubicBezTo>
                  <a:lnTo>
                    <a:pt x="5904" y="6360"/>
                  </a:lnTo>
                  <a:cubicBezTo>
                    <a:pt x="5738" y="5075"/>
                    <a:pt x="5680" y="3806"/>
                    <a:pt x="5738" y="2579"/>
                  </a:cubicBezTo>
                  <a:lnTo>
                    <a:pt x="2554" y="283"/>
                  </a:lnTo>
                  <a:cubicBezTo>
                    <a:pt x="2289" y="92"/>
                    <a:pt x="1982" y="1"/>
                    <a:pt x="1684" y="1"/>
                  </a:cubicBez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4"/>
            <p:cNvSpPr/>
            <p:nvPr/>
          </p:nvSpPr>
          <p:spPr>
            <a:xfrm>
              <a:off x="4762850" y="1730925"/>
              <a:ext cx="127500" cy="113200"/>
            </a:xfrm>
            <a:custGeom>
              <a:avLst/>
              <a:gdLst/>
              <a:ahLst/>
              <a:cxnLst/>
              <a:rect l="l" t="t" r="r" b="b"/>
              <a:pathLst>
                <a:path w="5100" h="4528" extrusionOk="0">
                  <a:moveTo>
                    <a:pt x="1683" y="1"/>
                  </a:moveTo>
                  <a:lnTo>
                    <a:pt x="1244" y="75"/>
                  </a:lnTo>
                  <a:cubicBezTo>
                    <a:pt x="1194" y="84"/>
                    <a:pt x="1144" y="100"/>
                    <a:pt x="1095" y="125"/>
                  </a:cubicBezTo>
                  <a:lnTo>
                    <a:pt x="481" y="623"/>
                  </a:lnTo>
                  <a:cubicBezTo>
                    <a:pt x="0" y="1286"/>
                    <a:pt x="150" y="2214"/>
                    <a:pt x="813" y="2695"/>
                  </a:cubicBezTo>
                  <a:lnTo>
                    <a:pt x="3358" y="4528"/>
                  </a:lnTo>
                  <a:cubicBezTo>
                    <a:pt x="3615" y="4105"/>
                    <a:pt x="3889" y="3690"/>
                    <a:pt x="4179" y="3284"/>
                  </a:cubicBezTo>
                  <a:cubicBezTo>
                    <a:pt x="4469" y="2886"/>
                    <a:pt x="4776" y="2488"/>
                    <a:pt x="5099" y="2115"/>
                  </a:cubicBezTo>
                  <a:lnTo>
                    <a:pt x="2554" y="283"/>
                  </a:lnTo>
                  <a:cubicBezTo>
                    <a:pt x="2289" y="92"/>
                    <a:pt x="1990" y="1"/>
                    <a:pt x="1683" y="1"/>
                  </a:cubicBez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4"/>
            <p:cNvSpPr/>
            <p:nvPr/>
          </p:nvSpPr>
          <p:spPr>
            <a:xfrm>
              <a:off x="4986925" y="1525725"/>
              <a:ext cx="185950" cy="124800"/>
            </a:xfrm>
            <a:custGeom>
              <a:avLst/>
              <a:gdLst/>
              <a:ahLst/>
              <a:cxnLst/>
              <a:rect l="l" t="t" r="r" b="b"/>
              <a:pathLst>
                <a:path w="7438" h="4992" extrusionOk="0">
                  <a:moveTo>
                    <a:pt x="1483" y="1"/>
                  </a:moveTo>
                  <a:cubicBezTo>
                    <a:pt x="1021" y="1"/>
                    <a:pt x="568" y="216"/>
                    <a:pt x="282" y="622"/>
                  </a:cubicBezTo>
                  <a:cubicBezTo>
                    <a:pt x="91" y="879"/>
                    <a:pt x="0" y="1186"/>
                    <a:pt x="0" y="1485"/>
                  </a:cubicBezTo>
                  <a:cubicBezTo>
                    <a:pt x="0" y="1949"/>
                    <a:pt x="216" y="2405"/>
                    <a:pt x="614" y="2695"/>
                  </a:cubicBezTo>
                  <a:lnTo>
                    <a:pt x="3797" y="4992"/>
                  </a:lnTo>
                  <a:cubicBezTo>
                    <a:pt x="4950" y="4544"/>
                    <a:pt x="6169" y="4196"/>
                    <a:pt x="7437" y="3947"/>
                  </a:cubicBezTo>
                  <a:lnTo>
                    <a:pt x="2355" y="282"/>
                  </a:lnTo>
                  <a:cubicBezTo>
                    <a:pt x="2089" y="92"/>
                    <a:pt x="1784" y="1"/>
                    <a:pt x="1483" y="1"/>
                  </a:cubicBez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4"/>
            <p:cNvSpPr/>
            <p:nvPr/>
          </p:nvSpPr>
          <p:spPr>
            <a:xfrm>
              <a:off x="5682950" y="1345400"/>
              <a:ext cx="441125" cy="237150"/>
            </a:xfrm>
            <a:custGeom>
              <a:avLst/>
              <a:gdLst/>
              <a:ahLst/>
              <a:cxnLst/>
              <a:rect l="l" t="t" r="r" b="b"/>
              <a:pathLst>
                <a:path w="17645" h="9486" extrusionOk="0">
                  <a:moveTo>
                    <a:pt x="17097" y="0"/>
                  </a:moveTo>
                  <a:lnTo>
                    <a:pt x="1" y="1111"/>
                  </a:lnTo>
                  <a:lnTo>
                    <a:pt x="2214" y="9485"/>
                  </a:lnTo>
                  <a:lnTo>
                    <a:pt x="17644" y="8490"/>
                  </a:lnTo>
                  <a:lnTo>
                    <a:pt x="17097" y="0"/>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4"/>
            <p:cNvSpPr/>
            <p:nvPr/>
          </p:nvSpPr>
          <p:spPr>
            <a:xfrm>
              <a:off x="4404875" y="3578400"/>
              <a:ext cx="190925" cy="124600"/>
            </a:xfrm>
            <a:custGeom>
              <a:avLst/>
              <a:gdLst/>
              <a:ahLst/>
              <a:cxnLst/>
              <a:rect l="l" t="t" r="r" b="b"/>
              <a:pathLst>
                <a:path w="7637" h="4984" extrusionOk="0">
                  <a:moveTo>
                    <a:pt x="3632" y="1"/>
                  </a:moveTo>
                  <a:cubicBezTo>
                    <a:pt x="2480" y="440"/>
                    <a:pt x="1269" y="788"/>
                    <a:pt x="1" y="1045"/>
                  </a:cubicBezTo>
                  <a:lnTo>
                    <a:pt x="5083" y="4710"/>
                  </a:lnTo>
                  <a:cubicBezTo>
                    <a:pt x="5340" y="4892"/>
                    <a:pt x="5647" y="4984"/>
                    <a:pt x="5945" y="4984"/>
                  </a:cubicBezTo>
                  <a:lnTo>
                    <a:pt x="6393" y="4917"/>
                  </a:lnTo>
                  <a:cubicBezTo>
                    <a:pt x="6443" y="4901"/>
                    <a:pt x="6492" y="4884"/>
                    <a:pt x="6534" y="4867"/>
                  </a:cubicBezTo>
                  <a:lnTo>
                    <a:pt x="7156" y="4370"/>
                  </a:lnTo>
                  <a:cubicBezTo>
                    <a:pt x="7637" y="3707"/>
                    <a:pt x="7487" y="2778"/>
                    <a:pt x="6816" y="2297"/>
                  </a:cubicBezTo>
                  <a:lnTo>
                    <a:pt x="3632" y="1"/>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a:off x="4687400" y="3384800"/>
              <a:ext cx="127500" cy="113000"/>
            </a:xfrm>
            <a:custGeom>
              <a:avLst/>
              <a:gdLst/>
              <a:ahLst/>
              <a:cxnLst/>
              <a:rect l="l" t="t" r="r" b="b"/>
              <a:pathLst>
                <a:path w="5100" h="4520" extrusionOk="0">
                  <a:moveTo>
                    <a:pt x="1733" y="1"/>
                  </a:moveTo>
                  <a:cubicBezTo>
                    <a:pt x="1484" y="423"/>
                    <a:pt x="1211" y="838"/>
                    <a:pt x="921" y="1236"/>
                  </a:cubicBezTo>
                  <a:cubicBezTo>
                    <a:pt x="622" y="1642"/>
                    <a:pt x="315" y="2032"/>
                    <a:pt x="0" y="2413"/>
                  </a:cubicBezTo>
                  <a:lnTo>
                    <a:pt x="2546" y="4246"/>
                  </a:lnTo>
                  <a:cubicBezTo>
                    <a:pt x="2803" y="4428"/>
                    <a:pt x="3110" y="4519"/>
                    <a:pt x="3408" y="4519"/>
                  </a:cubicBezTo>
                  <a:cubicBezTo>
                    <a:pt x="3872" y="4519"/>
                    <a:pt x="4328" y="4304"/>
                    <a:pt x="4618" y="3906"/>
                  </a:cubicBezTo>
                  <a:cubicBezTo>
                    <a:pt x="5099" y="3234"/>
                    <a:pt x="4942" y="2306"/>
                    <a:pt x="4279" y="1833"/>
                  </a:cubicBezTo>
                  <a:lnTo>
                    <a:pt x="1733" y="1"/>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4"/>
            <p:cNvSpPr/>
            <p:nvPr/>
          </p:nvSpPr>
          <p:spPr>
            <a:xfrm>
              <a:off x="4792475" y="3066225"/>
              <a:ext cx="142650" cy="158850"/>
            </a:xfrm>
            <a:custGeom>
              <a:avLst/>
              <a:gdLst/>
              <a:ahLst/>
              <a:cxnLst/>
              <a:rect l="l" t="t" r="r" b="b"/>
              <a:pathLst>
                <a:path w="5706" h="6354" extrusionOk="0">
                  <a:moveTo>
                    <a:pt x="1" y="0"/>
                  </a:moveTo>
                  <a:lnTo>
                    <a:pt x="1" y="0"/>
                  </a:lnTo>
                  <a:cubicBezTo>
                    <a:pt x="167" y="1285"/>
                    <a:pt x="217" y="2546"/>
                    <a:pt x="167" y="3781"/>
                  </a:cubicBezTo>
                  <a:lnTo>
                    <a:pt x="3351" y="6078"/>
                  </a:lnTo>
                  <a:cubicBezTo>
                    <a:pt x="3611" y="6263"/>
                    <a:pt x="3914" y="6353"/>
                    <a:pt x="4213" y="6353"/>
                  </a:cubicBezTo>
                  <a:cubicBezTo>
                    <a:pt x="4675" y="6353"/>
                    <a:pt x="5132" y="6140"/>
                    <a:pt x="5423" y="5738"/>
                  </a:cubicBezTo>
                  <a:cubicBezTo>
                    <a:pt x="5614" y="5472"/>
                    <a:pt x="5705" y="5174"/>
                    <a:pt x="5705" y="4867"/>
                  </a:cubicBezTo>
                  <a:cubicBezTo>
                    <a:pt x="5705" y="4726"/>
                    <a:pt x="5680" y="4585"/>
                    <a:pt x="5639" y="4444"/>
                  </a:cubicBezTo>
                  <a:cubicBezTo>
                    <a:pt x="5614" y="4361"/>
                    <a:pt x="5589" y="4278"/>
                    <a:pt x="5548" y="4204"/>
                  </a:cubicBezTo>
                  <a:cubicBezTo>
                    <a:pt x="5481" y="4071"/>
                    <a:pt x="5398" y="3947"/>
                    <a:pt x="5291" y="3839"/>
                  </a:cubicBezTo>
                  <a:cubicBezTo>
                    <a:pt x="5249" y="3798"/>
                    <a:pt x="5208" y="3756"/>
                    <a:pt x="5158" y="3715"/>
                  </a:cubicBezTo>
                  <a:cubicBezTo>
                    <a:pt x="5133" y="3698"/>
                    <a:pt x="5108" y="3681"/>
                    <a:pt x="5083" y="3665"/>
                  </a:cubicBezTo>
                  <a:lnTo>
                    <a:pt x="1" y="0"/>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4"/>
            <p:cNvSpPr/>
            <p:nvPr/>
          </p:nvSpPr>
          <p:spPr>
            <a:xfrm>
              <a:off x="3723150" y="2516725"/>
              <a:ext cx="985200" cy="1752975"/>
            </a:xfrm>
            <a:custGeom>
              <a:avLst/>
              <a:gdLst/>
              <a:ahLst/>
              <a:cxnLst/>
              <a:rect l="l" t="t" r="r" b="b"/>
              <a:pathLst>
                <a:path w="39408" h="70119" extrusionOk="0">
                  <a:moveTo>
                    <a:pt x="37202" y="0"/>
                  </a:moveTo>
                  <a:lnTo>
                    <a:pt x="32352" y="315"/>
                  </a:lnTo>
                  <a:lnTo>
                    <a:pt x="28165" y="581"/>
                  </a:lnTo>
                  <a:cubicBezTo>
                    <a:pt x="18987" y="1178"/>
                    <a:pt x="11226" y="5257"/>
                    <a:pt x="6318" y="12072"/>
                  </a:cubicBezTo>
                  <a:cubicBezTo>
                    <a:pt x="1410" y="18888"/>
                    <a:pt x="0" y="27535"/>
                    <a:pt x="2346" y="36432"/>
                  </a:cubicBezTo>
                  <a:lnTo>
                    <a:pt x="4651" y="45187"/>
                  </a:lnTo>
                  <a:lnTo>
                    <a:pt x="6857" y="53561"/>
                  </a:lnTo>
                  <a:lnTo>
                    <a:pt x="11226" y="70118"/>
                  </a:lnTo>
                  <a:lnTo>
                    <a:pt x="19443" y="67954"/>
                  </a:lnTo>
                  <a:lnTo>
                    <a:pt x="15504" y="53006"/>
                  </a:lnTo>
                  <a:lnTo>
                    <a:pt x="13299" y="44632"/>
                  </a:lnTo>
                  <a:lnTo>
                    <a:pt x="10563" y="34268"/>
                  </a:lnTo>
                  <a:cubicBezTo>
                    <a:pt x="10273" y="33173"/>
                    <a:pt x="10065" y="32087"/>
                    <a:pt x="9933" y="31026"/>
                  </a:cubicBezTo>
                  <a:cubicBezTo>
                    <a:pt x="9767" y="29741"/>
                    <a:pt x="9717" y="28480"/>
                    <a:pt x="9767" y="27245"/>
                  </a:cubicBezTo>
                  <a:cubicBezTo>
                    <a:pt x="9908" y="23995"/>
                    <a:pt x="10795" y="20952"/>
                    <a:pt x="12395" y="18282"/>
                  </a:cubicBezTo>
                  <a:cubicBezTo>
                    <a:pt x="12652" y="17859"/>
                    <a:pt x="12926" y="17445"/>
                    <a:pt x="13216" y="17039"/>
                  </a:cubicBezTo>
                  <a:cubicBezTo>
                    <a:pt x="13506" y="16632"/>
                    <a:pt x="13813" y="16243"/>
                    <a:pt x="14136" y="15870"/>
                  </a:cubicBezTo>
                  <a:cubicBezTo>
                    <a:pt x="16159" y="13507"/>
                    <a:pt x="18763" y="11699"/>
                    <a:pt x="21797" y="10538"/>
                  </a:cubicBezTo>
                  <a:cubicBezTo>
                    <a:pt x="22958" y="10091"/>
                    <a:pt x="24169" y="9742"/>
                    <a:pt x="25437" y="9494"/>
                  </a:cubicBezTo>
                  <a:cubicBezTo>
                    <a:pt x="26498" y="9286"/>
                    <a:pt x="27593" y="9137"/>
                    <a:pt x="28712" y="9071"/>
                  </a:cubicBezTo>
                  <a:lnTo>
                    <a:pt x="39408" y="8374"/>
                  </a:lnTo>
                  <a:lnTo>
                    <a:pt x="37202"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4"/>
            <p:cNvSpPr/>
            <p:nvPr/>
          </p:nvSpPr>
          <p:spPr>
            <a:xfrm>
              <a:off x="4762850" y="1730925"/>
              <a:ext cx="781675" cy="584550"/>
            </a:xfrm>
            <a:custGeom>
              <a:avLst/>
              <a:gdLst/>
              <a:ahLst/>
              <a:cxnLst/>
              <a:rect l="l" t="t" r="r" b="b"/>
              <a:pathLst>
                <a:path w="31267" h="23382" extrusionOk="0">
                  <a:moveTo>
                    <a:pt x="1683" y="1"/>
                  </a:moveTo>
                  <a:lnTo>
                    <a:pt x="1244" y="75"/>
                  </a:lnTo>
                  <a:cubicBezTo>
                    <a:pt x="1194" y="84"/>
                    <a:pt x="1144" y="100"/>
                    <a:pt x="1095" y="125"/>
                  </a:cubicBezTo>
                  <a:lnTo>
                    <a:pt x="481" y="623"/>
                  </a:lnTo>
                  <a:cubicBezTo>
                    <a:pt x="0" y="1286"/>
                    <a:pt x="150" y="2214"/>
                    <a:pt x="813" y="2695"/>
                  </a:cubicBezTo>
                  <a:lnTo>
                    <a:pt x="3358" y="4528"/>
                  </a:lnTo>
                  <a:lnTo>
                    <a:pt x="16442" y="13955"/>
                  </a:lnTo>
                  <a:lnTo>
                    <a:pt x="29533" y="23382"/>
                  </a:lnTo>
                  <a:cubicBezTo>
                    <a:pt x="29848" y="23000"/>
                    <a:pt x="30155" y="22611"/>
                    <a:pt x="30445" y="22204"/>
                  </a:cubicBezTo>
                  <a:cubicBezTo>
                    <a:pt x="30744" y="21806"/>
                    <a:pt x="31009" y="21392"/>
                    <a:pt x="31266" y="20969"/>
                  </a:cubicBezTo>
                  <a:lnTo>
                    <a:pt x="18183" y="11542"/>
                  </a:lnTo>
                  <a:lnTo>
                    <a:pt x="5099" y="2115"/>
                  </a:lnTo>
                  <a:lnTo>
                    <a:pt x="2554" y="283"/>
                  </a:lnTo>
                  <a:cubicBezTo>
                    <a:pt x="2289" y="92"/>
                    <a:pt x="1990" y="1"/>
                    <a:pt x="168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4"/>
            <p:cNvSpPr/>
            <p:nvPr/>
          </p:nvSpPr>
          <p:spPr>
            <a:xfrm>
              <a:off x="4762850" y="1730925"/>
              <a:ext cx="454575" cy="348875"/>
            </a:xfrm>
            <a:custGeom>
              <a:avLst/>
              <a:gdLst/>
              <a:ahLst/>
              <a:cxnLst/>
              <a:rect l="l" t="t" r="r" b="b"/>
              <a:pathLst>
                <a:path w="18183" h="13955" extrusionOk="0">
                  <a:moveTo>
                    <a:pt x="1683" y="1"/>
                  </a:moveTo>
                  <a:lnTo>
                    <a:pt x="1244" y="75"/>
                  </a:lnTo>
                  <a:cubicBezTo>
                    <a:pt x="1194" y="84"/>
                    <a:pt x="1144" y="100"/>
                    <a:pt x="1095" y="125"/>
                  </a:cubicBezTo>
                  <a:lnTo>
                    <a:pt x="481" y="623"/>
                  </a:lnTo>
                  <a:cubicBezTo>
                    <a:pt x="0" y="1286"/>
                    <a:pt x="150" y="2214"/>
                    <a:pt x="813" y="2695"/>
                  </a:cubicBezTo>
                  <a:lnTo>
                    <a:pt x="3358" y="4528"/>
                  </a:lnTo>
                  <a:lnTo>
                    <a:pt x="16442" y="13955"/>
                  </a:lnTo>
                  <a:lnTo>
                    <a:pt x="18183" y="11542"/>
                  </a:lnTo>
                  <a:lnTo>
                    <a:pt x="5099" y="2115"/>
                  </a:lnTo>
                  <a:lnTo>
                    <a:pt x="2554" y="283"/>
                  </a:lnTo>
                  <a:cubicBezTo>
                    <a:pt x="2289" y="92"/>
                    <a:pt x="1990" y="1"/>
                    <a:pt x="168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p:nvPr/>
          </p:nvSpPr>
          <p:spPr>
            <a:xfrm>
              <a:off x="4986925" y="1525725"/>
              <a:ext cx="624750" cy="505375"/>
            </a:xfrm>
            <a:custGeom>
              <a:avLst/>
              <a:gdLst/>
              <a:ahLst/>
              <a:cxnLst/>
              <a:rect l="l" t="t" r="r" b="b"/>
              <a:pathLst>
                <a:path w="24990" h="20215" extrusionOk="0">
                  <a:moveTo>
                    <a:pt x="1483" y="1"/>
                  </a:moveTo>
                  <a:cubicBezTo>
                    <a:pt x="1021" y="1"/>
                    <a:pt x="568" y="216"/>
                    <a:pt x="282" y="622"/>
                  </a:cubicBezTo>
                  <a:cubicBezTo>
                    <a:pt x="91" y="879"/>
                    <a:pt x="0" y="1186"/>
                    <a:pt x="0" y="1485"/>
                  </a:cubicBezTo>
                  <a:cubicBezTo>
                    <a:pt x="0" y="1949"/>
                    <a:pt x="216" y="2405"/>
                    <a:pt x="614" y="2695"/>
                  </a:cubicBezTo>
                  <a:lnTo>
                    <a:pt x="3797" y="4992"/>
                  </a:lnTo>
                  <a:lnTo>
                    <a:pt x="14369" y="12603"/>
                  </a:lnTo>
                  <a:lnTo>
                    <a:pt x="24940" y="20214"/>
                  </a:lnTo>
                  <a:cubicBezTo>
                    <a:pt x="24989" y="18979"/>
                    <a:pt x="24940" y="17719"/>
                    <a:pt x="24774" y="16434"/>
                  </a:cubicBezTo>
                  <a:lnTo>
                    <a:pt x="16110" y="10190"/>
                  </a:lnTo>
                  <a:lnTo>
                    <a:pt x="7437" y="3947"/>
                  </a:lnTo>
                  <a:lnTo>
                    <a:pt x="2355" y="282"/>
                  </a:lnTo>
                  <a:cubicBezTo>
                    <a:pt x="2089" y="92"/>
                    <a:pt x="1784" y="1"/>
                    <a:pt x="148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4"/>
            <p:cNvSpPr/>
            <p:nvPr/>
          </p:nvSpPr>
          <p:spPr>
            <a:xfrm>
              <a:off x="5346125" y="1780475"/>
              <a:ext cx="265550" cy="250625"/>
            </a:xfrm>
            <a:custGeom>
              <a:avLst/>
              <a:gdLst/>
              <a:ahLst/>
              <a:cxnLst/>
              <a:rect l="l" t="t" r="r" b="b"/>
              <a:pathLst>
                <a:path w="10622" h="10025" extrusionOk="0">
                  <a:moveTo>
                    <a:pt x="1742" y="0"/>
                  </a:moveTo>
                  <a:lnTo>
                    <a:pt x="1" y="2413"/>
                  </a:lnTo>
                  <a:lnTo>
                    <a:pt x="10572" y="10024"/>
                  </a:lnTo>
                  <a:cubicBezTo>
                    <a:pt x="10621" y="8789"/>
                    <a:pt x="10572" y="7529"/>
                    <a:pt x="10406" y="6244"/>
                  </a:cubicBezTo>
                  <a:lnTo>
                    <a:pt x="1742"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4"/>
            <p:cNvSpPr/>
            <p:nvPr/>
          </p:nvSpPr>
          <p:spPr>
            <a:xfrm>
              <a:off x="4637650" y="2003700"/>
              <a:ext cx="671800" cy="471175"/>
            </a:xfrm>
            <a:custGeom>
              <a:avLst/>
              <a:gdLst/>
              <a:ahLst/>
              <a:cxnLst/>
              <a:rect l="l" t="t" r="r" b="b"/>
              <a:pathLst>
                <a:path w="26872" h="18847" extrusionOk="0">
                  <a:moveTo>
                    <a:pt x="1684" y="1"/>
                  </a:moveTo>
                  <a:cubicBezTo>
                    <a:pt x="1219" y="1"/>
                    <a:pt x="763" y="216"/>
                    <a:pt x="473" y="614"/>
                  </a:cubicBezTo>
                  <a:cubicBezTo>
                    <a:pt x="0" y="1286"/>
                    <a:pt x="150" y="2215"/>
                    <a:pt x="813" y="2695"/>
                  </a:cubicBezTo>
                  <a:lnTo>
                    <a:pt x="5904" y="6360"/>
                  </a:lnTo>
                  <a:lnTo>
                    <a:pt x="14568" y="12603"/>
                  </a:lnTo>
                  <a:lnTo>
                    <a:pt x="23232" y="18847"/>
                  </a:lnTo>
                  <a:cubicBezTo>
                    <a:pt x="24501" y="18590"/>
                    <a:pt x="25720" y="18241"/>
                    <a:pt x="26872" y="17802"/>
                  </a:cubicBezTo>
                  <a:lnTo>
                    <a:pt x="16309" y="10191"/>
                  </a:lnTo>
                  <a:lnTo>
                    <a:pt x="5738" y="2579"/>
                  </a:lnTo>
                  <a:lnTo>
                    <a:pt x="2554" y="283"/>
                  </a:lnTo>
                  <a:cubicBezTo>
                    <a:pt x="2289" y="92"/>
                    <a:pt x="1982" y="1"/>
                    <a:pt x="168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4"/>
            <p:cNvSpPr/>
            <p:nvPr/>
          </p:nvSpPr>
          <p:spPr>
            <a:xfrm>
              <a:off x="5001825" y="2258450"/>
              <a:ext cx="307625" cy="216425"/>
            </a:xfrm>
            <a:custGeom>
              <a:avLst/>
              <a:gdLst/>
              <a:ahLst/>
              <a:cxnLst/>
              <a:rect l="l" t="t" r="r" b="b"/>
              <a:pathLst>
                <a:path w="12305" h="8657" extrusionOk="0">
                  <a:moveTo>
                    <a:pt x="1742" y="1"/>
                  </a:moveTo>
                  <a:lnTo>
                    <a:pt x="1" y="2413"/>
                  </a:lnTo>
                  <a:lnTo>
                    <a:pt x="8665" y="8657"/>
                  </a:lnTo>
                  <a:cubicBezTo>
                    <a:pt x="9934" y="8400"/>
                    <a:pt x="11153" y="8051"/>
                    <a:pt x="12305" y="7612"/>
                  </a:cubicBezTo>
                  <a:lnTo>
                    <a:pt x="1742"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4"/>
            <p:cNvSpPr/>
            <p:nvPr/>
          </p:nvSpPr>
          <p:spPr>
            <a:xfrm>
              <a:off x="4869375" y="959025"/>
              <a:ext cx="985225" cy="1753175"/>
            </a:xfrm>
            <a:custGeom>
              <a:avLst/>
              <a:gdLst/>
              <a:ahLst/>
              <a:cxnLst/>
              <a:rect l="l" t="t" r="r" b="b"/>
              <a:pathLst>
                <a:path w="39409" h="70127" extrusionOk="0">
                  <a:moveTo>
                    <a:pt x="28182" y="1"/>
                  </a:moveTo>
                  <a:lnTo>
                    <a:pt x="19958" y="2173"/>
                  </a:lnTo>
                  <a:lnTo>
                    <a:pt x="23904" y="17122"/>
                  </a:lnTo>
                  <a:lnTo>
                    <a:pt x="26110" y="25496"/>
                  </a:lnTo>
                  <a:lnTo>
                    <a:pt x="28846" y="35860"/>
                  </a:lnTo>
                  <a:cubicBezTo>
                    <a:pt x="29128" y="36954"/>
                    <a:pt x="29343" y="38032"/>
                    <a:pt x="29476" y="39102"/>
                  </a:cubicBezTo>
                  <a:cubicBezTo>
                    <a:pt x="29642" y="40387"/>
                    <a:pt x="29691" y="41647"/>
                    <a:pt x="29642" y="42882"/>
                  </a:cubicBezTo>
                  <a:cubicBezTo>
                    <a:pt x="29501" y="46132"/>
                    <a:pt x="28614" y="49175"/>
                    <a:pt x="27005" y="51845"/>
                  </a:cubicBezTo>
                  <a:cubicBezTo>
                    <a:pt x="26748" y="52268"/>
                    <a:pt x="26483" y="52682"/>
                    <a:pt x="26184" y="53080"/>
                  </a:cubicBezTo>
                  <a:cubicBezTo>
                    <a:pt x="25894" y="53487"/>
                    <a:pt x="25587" y="53876"/>
                    <a:pt x="25272" y="54258"/>
                  </a:cubicBezTo>
                  <a:cubicBezTo>
                    <a:pt x="23249" y="56621"/>
                    <a:pt x="20638" y="58428"/>
                    <a:pt x="17603" y="59589"/>
                  </a:cubicBezTo>
                  <a:cubicBezTo>
                    <a:pt x="16451" y="60028"/>
                    <a:pt x="15232" y="60377"/>
                    <a:pt x="13963" y="60634"/>
                  </a:cubicBezTo>
                  <a:cubicBezTo>
                    <a:pt x="12910" y="60841"/>
                    <a:pt x="11816" y="60982"/>
                    <a:pt x="10696" y="61056"/>
                  </a:cubicBezTo>
                  <a:lnTo>
                    <a:pt x="1" y="61745"/>
                  </a:lnTo>
                  <a:lnTo>
                    <a:pt x="2206" y="70127"/>
                  </a:lnTo>
                  <a:lnTo>
                    <a:pt x="7057" y="69812"/>
                  </a:lnTo>
                  <a:lnTo>
                    <a:pt x="11244" y="69538"/>
                  </a:lnTo>
                  <a:cubicBezTo>
                    <a:pt x="20422" y="68950"/>
                    <a:pt x="28174" y="64870"/>
                    <a:pt x="33083" y="58055"/>
                  </a:cubicBezTo>
                  <a:cubicBezTo>
                    <a:pt x="37999" y="51240"/>
                    <a:pt x="39409" y="42584"/>
                    <a:pt x="37062" y="33696"/>
                  </a:cubicBezTo>
                  <a:lnTo>
                    <a:pt x="34757" y="24940"/>
                  </a:lnTo>
                  <a:lnTo>
                    <a:pt x="32544" y="16558"/>
                  </a:lnTo>
                  <a:lnTo>
                    <a:pt x="28182"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4"/>
            <p:cNvSpPr/>
            <p:nvPr/>
          </p:nvSpPr>
          <p:spPr>
            <a:xfrm>
              <a:off x="4033025" y="2913450"/>
              <a:ext cx="781875" cy="584350"/>
            </a:xfrm>
            <a:custGeom>
              <a:avLst/>
              <a:gdLst/>
              <a:ahLst/>
              <a:cxnLst/>
              <a:rect l="l" t="t" r="r" b="b"/>
              <a:pathLst>
                <a:path w="31275" h="23374" extrusionOk="0">
                  <a:moveTo>
                    <a:pt x="1741" y="1"/>
                  </a:moveTo>
                  <a:cubicBezTo>
                    <a:pt x="1418" y="374"/>
                    <a:pt x="1111" y="763"/>
                    <a:pt x="821" y="1170"/>
                  </a:cubicBezTo>
                  <a:cubicBezTo>
                    <a:pt x="531" y="1576"/>
                    <a:pt x="257" y="1990"/>
                    <a:pt x="0" y="2413"/>
                  </a:cubicBezTo>
                  <a:lnTo>
                    <a:pt x="13092" y="11840"/>
                  </a:lnTo>
                  <a:lnTo>
                    <a:pt x="26175" y="21267"/>
                  </a:lnTo>
                  <a:lnTo>
                    <a:pt x="28721" y="23100"/>
                  </a:lnTo>
                  <a:cubicBezTo>
                    <a:pt x="28978" y="23282"/>
                    <a:pt x="29285" y="23373"/>
                    <a:pt x="29583" y="23373"/>
                  </a:cubicBezTo>
                  <a:cubicBezTo>
                    <a:pt x="30047" y="23373"/>
                    <a:pt x="30503" y="23158"/>
                    <a:pt x="30793" y="22760"/>
                  </a:cubicBezTo>
                  <a:cubicBezTo>
                    <a:pt x="31274" y="22088"/>
                    <a:pt x="31117" y="21160"/>
                    <a:pt x="30454" y="20687"/>
                  </a:cubicBezTo>
                  <a:lnTo>
                    <a:pt x="27908" y="18855"/>
                  </a:lnTo>
                  <a:lnTo>
                    <a:pt x="14825" y="9428"/>
                  </a:lnTo>
                  <a:lnTo>
                    <a:pt x="174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4"/>
            <p:cNvSpPr/>
            <p:nvPr/>
          </p:nvSpPr>
          <p:spPr>
            <a:xfrm>
              <a:off x="4033025" y="2913450"/>
              <a:ext cx="370625" cy="296025"/>
            </a:xfrm>
            <a:custGeom>
              <a:avLst/>
              <a:gdLst/>
              <a:ahLst/>
              <a:cxnLst/>
              <a:rect l="l" t="t" r="r" b="b"/>
              <a:pathLst>
                <a:path w="14825" h="11841" extrusionOk="0">
                  <a:moveTo>
                    <a:pt x="1741" y="1"/>
                  </a:moveTo>
                  <a:cubicBezTo>
                    <a:pt x="1418" y="374"/>
                    <a:pt x="1111" y="763"/>
                    <a:pt x="821" y="1170"/>
                  </a:cubicBezTo>
                  <a:cubicBezTo>
                    <a:pt x="531" y="1576"/>
                    <a:pt x="257" y="1990"/>
                    <a:pt x="0" y="2413"/>
                  </a:cubicBezTo>
                  <a:lnTo>
                    <a:pt x="13092" y="11840"/>
                  </a:lnTo>
                  <a:lnTo>
                    <a:pt x="14825" y="9428"/>
                  </a:lnTo>
                  <a:lnTo>
                    <a:pt x="1741"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4"/>
            <p:cNvSpPr/>
            <p:nvPr/>
          </p:nvSpPr>
          <p:spPr>
            <a:xfrm>
              <a:off x="4268075" y="2754050"/>
              <a:ext cx="667050" cy="471025"/>
            </a:xfrm>
            <a:custGeom>
              <a:avLst/>
              <a:gdLst/>
              <a:ahLst/>
              <a:cxnLst/>
              <a:rect l="l" t="t" r="r" b="b"/>
              <a:pathLst>
                <a:path w="26682" h="18841" extrusionOk="0">
                  <a:moveTo>
                    <a:pt x="3640" y="1"/>
                  </a:moveTo>
                  <a:cubicBezTo>
                    <a:pt x="2372" y="249"/>
                    <a:pt x="1161" y="598"/>
                    <a:pt x="0" y="1045"/>
                  </a:cubicBezTo>
                  <a:lnTo>
                    <a:pt x="10572" y="8657"/>
                  </a:lnTo>
                  <a:lnTo>
                    <a:pt x="21143" y="16268"/>
                  </a:lnTo>
                  <a:lnTo>
                    <a:pt x="24327" y="18565"/>
                  </a:lnTo>
                  <a:cubicBezTo>
                    <a:pt x="24587" y="18750"/>
                    <a:pt x="24890" y="18840"/>
                    <a:pt x="25189" y="18840"/>
                  </a:cubicBezTo>
                  <a:cubicBezTo>
                    <a:pt x="25651" y="18840"/>
                    <a:pt x="26108" y="18627"/>
                    <a:pt x="26399" y="18225"/>
                  </a:cubicBezTo>
                  <a:cubicBezTo>
                    <a:pt x="26590" y="17959"/>
                    <a:pt x="26681" y="17661"/>
                    <a:pt x="26681" y="17354"/>
                  </a:cubicBezTo>
                  <a:cubicBezTo>
                    <a:pt x="26681" y="17213"/>
                    <a:pt x="26656" y="17072"/>
                    <a:pt x="26615" y="16931"/>
                  </a:cubicBezTo>
                  <a:cubicBezTo>
                    <a:pt x="26590" y="16848"/>
                    <a:pt x="26565" y="16765"/>
                    <a:pt x="26524" y="16691"/>
                  </a:cubicBezTo>
                  <a:cubicBezTo>
                    <a:pt x="26457" y="16558"/>
                    <a:pt x="26374" y="16434"/>
                    <a:pt x="26267" y="16326"/>
                  </a:cubicBezTo>
                  <a:cubicBezTo>
                    <a:pt x="26225" y="16285"/>
                    <a:pt x="26184" y="16243"/>
                    <a:pt x="26134" y="16202"/>
                  </a:cubicBezTo>
                  <a:cubicBezTo>
                    <a:pt x="26109" y="16185"/>
                    <a:pt x="26084" y="16168"/>
                    <a:pt x="26059" y="16152"/>
                  </a:cubicBezTo>
                  <a:lnTo>
                    <a:pt x="20977" y="12487"/>
                  </a:lnTo>
                  <a:lnTo>
                    <a:pt x="12313" y="6244"/>
                  </a:lnTo>
                  <a:lnTo>
                    <a:pt x="3640"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4"/>
            <p:cNvSpPr/>
            <p:nvPr/>
          </p:nvSpPr>
          <p:spPr>
            <a:xfrm>
              <a:off x="4532350" y="2910125"/>
              <a:ext cx="402775" cy="314950"/>
            </a:xfrm>
            <a:custGeom>
              <a:avLst/>
              <a:gdLst/>
              <a:ahLst/>
              <a:cxnLst/>
              <a:rect l="l" t="t" r="r" b="b"/>
              <a:pathLst>
                <a:path w="16111" h="12598" extrusionOk="0">
                  <a:moveTo>
                    <a:pt x="1742" y="1"/>
                  </a:moveTo>
                  <a:lnTo>
                    <a:pt x="1" y="2414"/>
                  </a:lnTo>
                  <a:lnTo>
                    <a:pt x="10572" y="10025"/>
                  </a:lnTo>
                  <a:lnTo>
                    <a:pt x="13756" y="12322"/>
                  </a:lnTo>
                  <a:cubicBezTo>
                    <a:pt x="14016" y="12507"/>
                    <a:pt x="14319" y="12597"/>
                    <a:pt x="14618" y="12597"/>
                  </a:cubicBezTo>
                  <a:cubicBezTo>
                    <a:pt x="15080" y="12597"/>
                    <a:pt x="15537" y="12384"/>
                    <a:pt x="15828" y="11982"/>
                  </a:cubicBezTo>
                  <a:cubicBezTo>
                    <a:pt x="16019" y="11716"/>
                    <a:pt x="16110" y="11418"/>
                    <a:pt x="16110" y="11111"/>
                  </a:cubicBezTo>
                  <a:cubicBezTo>
                    <a:pt x="16110" y="10970"/>
                    <a:pt x="16085" y="10829"/>
                    <a:pt x="16044" y="10688"/>
                  </a:cubicBezTo>
                  <a:cubicBezTo>
                    <a:pt x="16019" y="10605"/>
                    <a:pt x="15994" y="10522"/>
                    <a:pt x="15953" y="10448"/>
                  </a:cubicBezTo>
                  <a:cubicBezTo>
                    <a:pt x="15886" y="10315"/>
                    <a:pt x="15803" y="10191"/>
                    <a:pt x="15696" y="10083"/>
                  </a:cubicBezTo>
                  <a:cubicBezTo>
                    <a:pt x="15654" y="10042"/>
                    <a:pt x="15613" y="10000"/>
                    <a:pt x="15563" y="9959"/>
                  </a:cubicBezTo>
                  <a:cubicBezTo>
                    <a:pt x="15538" y="9942"/>
                    <a:pt x="15513" y="9925"/>
                    <a:pt x="15488" y="9909"/>
                  </a:cubicBezTo>
                  <a:lnTo>
                    <a:pt x="10406" y="6244"/>
                  </a:lnTo>
                  <a:lnTo>
                    <a:pt x="1742"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4"/>
            <p:cNvSpPr/>
            <p:nvPr/>
          </p:nvSpPr>
          <p:spPr>
            <a:xfrm>
              <a:off x="3966075" y="3197850"/>
              <a:ext cx="629725" cy="505150"/>
            </a:xfrm>
            <a:custGeom>
              <a:avLst/>
              <a:gdLst/>
              <a:ahLst/>
              <a:cxnLst/>
              <a:rect l="l" t="t" r="r" b="b"/>
              <a:pathLst>
                <a:path w="25189" h="20206" extrusionOk="0">
                  <a:moveTo>
                    <a:pt x="50" y="0"/>
                  </a:moveTo>
                  <a:lnTo>
                    <a:pt x="50" y="0"/>
                  </a:lnTo>
                  <a:cubicBezTo>
                    <a:pt x="0" y="1235"/>
                    <a:pt x="50" y="2496"/>
                    <a:pt x="216" y="3781"/>
                  </a:cubicBezTo>
                  <a:lnTo>
                    <a:pt x="8880" y="10024"/>
                  </a:lnTo>
                  <a:lnTo>
                    <a:pt x="17544" y="16267"/>
                  </a:lnTo>
                  <a:lnTo>
                    <a:pt x="17553" y="16267"/>
                  </a:lnTo>
                  <a:lnTo>
                    <a:pt x="22635" y="19932"/>
                  </a:lnTo>
                  <a:cubicBezTo>
                    <a:pt x="22892" y="20114"/>
                    <a:pt x="23199" y="20206"/>
                    <a:pt x="23497" y="20206"/>
                  </a:cubicBezTo>
                  <a:lnTo>
                    <a:pt x="23945" y="20139"/>
                  </a:lnTo>
                  <a:cubicBezTo>
                    <a:pt x="23995" y="20123"/>
                    <a:pt x="24044" y="20106"/>
                    <a:pt x="24086" y="20089"/>
                  </a:cubicBezTo>
                  <a:lnTo>
                    <a:pt x="24708" y="19592"/>
                  </a:lnTo>
                  <a:cubicBezTo>
                    <a:pt x="25189" y="18929"/>
                    <a:pt x="25039" y="18000"/>
                    <a:pt x="24368" y="17519"/>
                  </a:cubicBezTo>
                  <a:lnTo>
                    <a:pt x="21184" y="15223"/>
                  </a:lnTo>
                  <a:lnTo>
                    <a:pt x="10621" y="7611"/>
                  </a:lnTo>
                  <a:lnTo>
                    <a:pt x="50"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4"/>
            <p:cNvSpPr/>
            <p:nvPr/>
          </p:nvSpPr>
          <p:spPr>
            <a:xfrm>
              <a:off x="4188075" y="3388125"/>
              <a:ext cx="407725" cy="314875"/>
            </a:xfrm>
            <a:custGeom>
              <a:avLst/>
              <a:gdLst/>
              <a:ahLst/>
              <a:cxnLst/>
              <a:rect l="l" t="t" r="r" b="b"/>
              <a:pathLst>
                <a:path w="16309" h="12595" extrusionOk="0">
                  <a:moveTo>
                    <a:pt x="1741" y="0"/>
                  </a:moveTo>
                  <a:lnTo>
                    <a:pt x="0" y="2413"/>
                  </a:lnTo>
                  <a:lnTo>
                    <a:pt x="8664" y="8656"/>
                  </a:lnTo>
                  <a:lnTo>
                    <a:pt x="8673" y="8656"/>
                  </a:lnTo>
                  <a:lnTo>
                    <a:pt x="13755" y="12321"/>
                  </a:lnTo>
                  <a:cubicBezTo>
                    <a:pt x="14012" y="12503"/>
                    <a:pt x="14319" y="12595"/>
                    <a:pt x="14617" y="12595"/>
                  </a:cubicBezTo>
                  <a:lnTo>
                    <a:pt x="15065" y="12528"/>
                  </a:lnTo>
                  <a:cubicBezTo>
                    <a:pt x="15115" y="12512"/>
                    <a:pt x="15164" y="12495"/>
                    <a:pt x="15206" y="12478"/>
                  </a:cubicBezTo>
                  <a:lnTo>
                    <a:pt x="15828" y="11981"/>
                  </a:lnTo>
                  <a:cubicBezTo>
                    <a:pt x="16309" y="11318"/>
                    <a:pt x="16159" y="10389"/>
                    <a:pt x="15488" y="9908"/>
                  </a:cubicBezTo>
                  <a:lnTo>
                    <a:pt x="12304" y="7612"/>
                  </a:lnTo>
                  <a:lnTo>
                    <a:pt x="174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 name="Google Shape;642;p44"/>
          <p:cNvSpPr/>
          <p:nvPr/>
        </p:nvSpPr>
        <p:spPr>
          <a:xfrm>
            <a:off x="4054150" y="4280075"/>
            <a:ext cx="328500" cy="3285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 name="Google Shape;643;p44"/>
          <p:cNvCxnSpPr/>
          <p:nvPr/>
        </p:nvCxnSpPr>
        <p:spPr>
          <a:xfrm flipH="1">
            <a:off x="4471400" y="4739450"/>
            <a:ext cx="587100" cy="587100"/>
          </a:xfrm>
          <a:prstGeom prst="straightConnector1">
            <a:avLst/>
          </a:prstGeom>
          <a:noFill/>
          <a:ln w="19050" cap="flat" cmpd="sng">
            <a:solidFill>
              <a:schemeClr val="dk1"/>
            </a:solidFill>
            <a:prstDash val="dot"/>
            <a:round/>
            <a:headEnd type="none" w="med" len="med"/>
            <a:tailEnd type="none" w="med" len="med"/>
          </a:ln>
        </p:spPr>
      </p:cxnSp>
      <p:cxnSp>
        <p:nvCxnSpPr>
          <p:cNvPr id="644" name="Google Shape;644;p44"/>
          <p:cNvCxnSpPr/>
          <p:nvPr/>
        </p:nvCxnSpPr>
        <p:spPr>
          <a:xfrm flipH="1">
            <a:off x="7843675" y="-199925"/>
            <a:ext cx="587100" cy="587100"/>
          </a:xfrm>
          <a:prstGeom prst="straightConnector1">
            <a:avLst/>
          </a:prstGeom>
          <a:noFill/>
          <a:ln w="19050" cap="flat" cmpd="sng">
            <a:solidFill>
              <a:schemeClr val="dk1"/>
            </a:solidFill>
            <a:prstDash val="dot"/>
            <a:round/>
            <a:headEnd type="none" w="med" len="med"/>
            <a:tailEnd type="oval" w="med" len="med"/>
          </a:ln>
        </p:spPr>
      </p:cxnSp>
      <p:sp>
        <p:nvSpPr>
          <p:cNvPr id="645" name="Google Shape;645;p44"/>
          <p:cNvSpPr/>
          <p:nvPr/>
        </p:nvSpPr>
        <p:spPr>
          <a:xfrm>
            <a:off x="8506900" y="4945365"/>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 name="Google Shape;646;p44"/>
          <p:cNvGrpSpPr/>
          <p:nvPr/>
        </p:nvGrpSpPr>
        <p:grpSpPr>
          <a:xfrm>
            <a:off x="7383013" y="736121"/>
            <a:ext cx="613379" cy="610156"/>
            <a:chOff x="4705338" y="292646"/>
            <a:chExt cx="613379" cy="610156"/>
          </a:xfrm>
        </p:grpSpPr>
        <p:sp>
          <p:nvSpPr>
            <p:cNvPr id="647" name="Google Shape;647;p44"/>
            <p:cNvSpPr/>
            <p:nvPr/>
          </p:nvSpPr>
          <p:spPr>
            <a:xfrm>
              <a:off x="4705338" y="292646"/>
              <a:ext cx="613379" cy="610156"/>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4"/>
            <p:cNvSpPr/>
            <p:nvPr/>
          </p:nvSpPr>
          <p:spPr>
            <a:xfrm>
              <a:off x="4847775" y="4343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44"/>
          <p:cNvGrpSpPr/>
          <p:nvPr/>
        </p:nvGrpSpPr>
        <p:grpSpPr>
          <a:xfrm>
            <a:off x="7898650" y="3671826"/>
            <a:ext cx="936749" cy="936749"/>
            <a:chOff x="245275" y="-61949"/>
            <a:chExt cx="936749" cy="936749"/>
          </a:xfrm>
        </p:grpSpPr>
        <p:sp>
          <p:nvSpPr>
            <p:cNvPr id="650" name="Google Shape;650;p44"/>
            <p:cNvSpPr/>
            <p:nvPr/>
          </p:nvSpPr>
          <p:spPr>
            <a:xfrm>
              <a:off x="245275" y="761100"/>
              <a:ext cx="113700" cy="1137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1" name="Google Shape;651;p44"/>
            <p:cNvCxnSpPr>
              <a:stCxn id="650" idx="7"/>
            </p:cNvCxnSpPr>
            <p:nvPr/>
          </p:nvCxnSpPr>
          <p:spPr>
            <a:xfrm rot="10800000" flipH="1">
              <a:off x="342324" y="-61949"/>
              <a:ext cx="839700" cy="839700"/>
            </a:xfrm>
            <a:prstGeom prst="straightConnector1">
              <a:avLst/>
            </a:prstGeom>
            <a:noFill/>
            <a:ln w="9525" cap="flat" cmpd="sng">
              <a:solidFill>
                <a:schemeClr val="dk1"/>
              </a:solidFill>
              <a:prstDash val="solid"/>
              <a:round/>
              <a:headEnd type="none" w="med" len="med"/>
              <a:tailEnd type="none" w="med" len="med"/>
            </a:ln>
          </p:spPr>
        </p:cxnSp>
      </p:grpSp>
      <p:sp>
        <p:nvSpPr>
          <p:cNvPr id="652" name="Google Shape;652;p44"/>
          <p:cNvSpPr/>
          <p:nvPr/>
        </p:nvSpPr>
        <p:spPr>
          <a:xfrm>
            <a:off x="6448450" y="-2196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3" name="Google Shape;653;p44"/>
          <p:cNvCxnSpPr/>
          <p:nvPr/>
        </p:nvCxnSpPr>
        <p:spPr>
          <a:xfrm flipH="1">
            <a:off x="519275" y="149025"/>
            <a:ext cx="587100" cy="587100"/>
          </a:xfrm>
          <a:prstGeom prst="straightConnector1">
            <a:avLst/>
          </a:prstGeom>
          <a:noFill/>
          <a:ln w="19050" cap="flat" cmpd="sng">
            <a:solidFill>
              <a:schemeClr val="dk1"/>
            </a:solidFill>
            <a:prstDash val="dot"/>
            <a:round/>
            <a:headEnd type="none" w="med" len="med"/>
            <a:tailEnd type="oval"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6"/>
          <p:cNvSpPr txBox="1">
            <a:spLocks noGrp="1"/>
          </p:cNvSpPr>
          <p:nvPr>
            <p:ph type="title"/>
          </p:nvPr>
        </p:nvSpPr>
        <p:spPr>
          <a:xfrm>
            <a:off x="713225" y="539500"/>
            <a:ext cx="7717500" cy="5571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2800">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1" name="Google Shape;61;p6"/>
          <p:cNvSpPr/>
          <p:nvPr/>
        </p:nvSpPr>
        <p:spPr>
          <a:xfrm>
            <a:off x="8580250" y="348815"/>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6"/>
          <p:cNvGrpSpPr/>
          <p:nvPr/>
        </p:nvGrpSpPr>
        <p:grpSpPr>
          <a:xfrm>
            <a:off x="3884013" y="4694896"/>
            <a:ext cx="613379" cy="610156"/>
            <a:chOff x="4705338" y="292646"/>
            <a:chExt cx="613379" cy="610156"/>
          </a:xfrm>
        </p:grpSpPr>
        <p:sp>
          <p:nvSpPr>
            <p:cNvPr id="63" name="Google Shape;63;p6"/>
            <p:cNvSpPr/>
            <p:nvPr/>
          </p:nvSpPr>
          <p:spPr>
            <a:xfrm>
              <a:off x="4705338" y="292646"/>
              <a:ext cx="613379" cy="610156"/>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4847775" y="4343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654"/>
        <p:cNvGrpSpPr/>
        <p:nvPr/>
      </p:nvGrpSpPr>
      <p:grpSpPr>
        <a:xfrm>
          <a:off x="0" y="0"/>
          <a:ext cx="0" cy="0"/>
          <a:chOff x="0" y="0"/>
          <a:chExt cx="0" cy="0"/>
        </a:xfrm>
      </p:grpSpPr>
      <p:sp>
        <p:nvSpPr>
          <p:cNvPr id="655" name="Google Shape;655;p45"/>
          <p:cNvSpPr/>
          <p:nvPr/>
        </p:nvSpPr>
        <p:spPr>
          <a:xfrm>
            <a:off x="1900200" y="4444325"/>
            <a:ext cx="328500" cy="3285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 name="Google Shape;656;p45"/>
          <p:cNvCxnSpPr/>
          <p:nvPr/>
        </p:nvCxnSpPr>
        <p:spPr>
          <a:xfrm flipH="1">
            <a:off x="2912750" y="4945375"/>
            <a:ext cx="587100" cy="587100"/>
          </a:xfrm>
          <a:prstGeom prst="straightConnector1">
            <a:avLst/>
          </a:prstGeom>
          <a:noFill/>
          <a:ln w="19050" cap="flat" cmpd="sng">
            <a:solidFill>
              <a:schemeClr val="dk1"/>
            </a:solidFill>
            <a:prstDash val="dot"/>
            <a:round/>
            <a:headEnd type="none" w="med" len="med"/>
            <a:tailEnd type="none" w="med" len="med"/>
          </a:ln>
        </p:spPr>
      </p:cxnSp>
      <p:cxnSp>
        <p:nvCxnSpPr>
          <p:cNvPr id="657" name="Google Shape;657;p45"/>
          <p:cNvCxnSpPr/>
          <p:nvPr/>
        </p:nvCxnSpPr>
        <p:spPr>
          <a:xfrm flipH="1">
            <a:off x="8556900" y="0"/>
            <a:ext cx="587100" cy="587100"/>
          </a:xfrm>
          <a:prstGeom prst="straightConnector1">
            <a:avLst/>
          </a:prstGeom>
          <a:noFill/>
          <a:ln w="19050" cap="flat" cmpd="sng">
            <a:solidFill>
              <a:schemeClr val="dk1"/>
            </a:solidFill>
            <a:prstDash val="dot"/>
            <a:round/>
            <a:headEnd type="none" w="med" len="med"/>
            <a:tailEnd type="oval" w="med" len="med"/>
          </a:ln>
        </p:spPr>
      </p:cxnSp>
      <p:sp>
        <p:nvSpPr>
          <p:cNvPr id="658" name="Google Shape;658;p45"/>
          <p:cNvSpPr/>
          <p:nvPr/>
        </p:nvSpPr>
        <p:spPr>
          <a:xfrm>
            <a:off x="8430775" y="137349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 name="Google Shape;659;p45"/>
          <p:cNvGrpSpPr/>
          <p:nvPr/>
        </p:nvGrpSpPr>
        <p:grpSpPr>
          <a:xfrm>
            <a:off x="406525" y="4187546"/>
            <a:ext cx="613379" cy="610156"/>
            <a:chOff x="4705338" y="292646"/>
            <a:chExt cx="613379" cy="610156"/>
          </a:xfrm>
        </p:grpSpPr>
        <p:sp>
          <p:nvSpPr>
            <p:cNvPr id="660" name="Google Shape;660;p45"/>
            <p:cNvSpPr/>
            <p:nvPr/>
          </p:nvSpPr>
          <p:spPr>
            <a:xfrm>
              <a:off x="4705338" y="292646"/>
              <a:ext cx="613379" cy="610156"/>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5"/>
            <p:cNvSpPr/>
            <p:nvPr/>
          </p:nvSpPr>
          <p:spPr>
            <a:xfrm>
              <a:off x="4847775" y="4343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45"/>
          <p:cNvGrpSpPr/>
          <p:nvPr/>
        </p:nvGrpSpPr>
        <p:grpSpPr>
          <a:xfrm>
            <a:off x="244850" y="386476"/>
            <a:ext cx="936749" cy="936749"/>
            <a:chOff x="245275" y="-61949"/>
            <a:chExt cx="936749" cy="936749"/>
          </a:xfrm>
        </p:grpSpPr>
        <p:sp>
          <p:nvSpPr>
            <p:cNvPr id="663" name="Google Shape;663;p45"/>
            <p:cNvSpPr/>
            <p:nvPr/>
          </p:nvSpPr>
          <p:spPr>
            <a:xfrm>
              <a:off x="245275" y="761100"/>
              <a:ext cx="113700" cy="1137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 name="Google Shape;664;p45"/>
            <p:cNvCxnSpPr>
              <a:stCxn id="663" idx="7"/>
            </p:cNvCxnSpPr>
            <p:nvPr/>
          </p:nvCxnSpPr>
          <p:spPr>
            <a:xfrm rot="10800000" flipH="1">
              <a:off x="342324" y="-61949"/>
              <a:ext cx="839700" cy="839700"/>
            </a:xfrm>
            <a:prstGeom prst="straightConnector1">
              <a:avLst/>
            </a:prstGeom>
            <a:noFill/>
            <a:ln w="9525" cap="flat" cmpd="sng">
              <a:solidFill>
                <a:schemeClr val="dk1"/>
              </a:solidFill>
              <a:prstDash val="solid"/>
              <a:round/>
              <a:headEnd type="none" w="med" len="med"/>
              <a:tailEnd type="none" w="med" len="med"/>
            </a:ln>
          </p:spPr>
        </p:cxnSp>
      </p:grpSp>
      <p:sp>
        <p:nvSpPr>
          <p:cNvPr id="665" name="Google Shape;665;p45"/>
          <p:cNvSpPr/>
          <p:nvPr/>
        </p:nvSpPr>
        <p:spPr>
          <a:xfrm>
            <a:off x="7606600" y="376115"/>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 name="Google Shape;666;p45"/>
          <p:cNvCxnSpPr/>
          <p:nvPr/>
        </p:nvCxnSpPr>
        <p:spPr>
          <a:xfrm flipH="1">
            <a:off x="7727600" y="4315025"/>
            <a:ext cx="587100" cy="587100"/>
          </a:xfrm>
          <a:prstGeom prst="straightConnector1">
            <a:avLst/>
          </a:prstGeom>
          <a:noFill/>
          <a:ln w="19050" cap="flat" cmpd="sng">
            <a:solidFill>
              <a:schemeClr val="dk1"/>
            </a:solidFill>
            <a:prstDash val="dot"/>
            <a:round/>
            <a:headEnd type="none" w="med" len="med"/>
            <a:tailEnd type="oval" w="med" len="med"/>
          </a:ln>
        </p:spPr>
      </p:cxnSp>
      <p:sp>
        <p:nvSpPr>
          <p:cNvPr id="667" name="Google Shape;667;p45"/>
          <p:cNvSpPr/>
          <p:nvPr/>
        </p:nvSpPr>
        <p:spPr>
          <a:xfrm>
            <a:off x="1634250" y="-13016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2079650" y="1282950"/>
            <a:ext cx="4885800" cy="23331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74" name="Google Shape;74;p8"/>
          <p:cNvGrpSpPr/>
          <p:nvPr/>
        </p:nvGrpSpPr>
        <p:grpSpPr>
          <a:xfrm>
            <a:off x="6990388" y="4334946"/>
            <a:ext cx="613379" cy="610156"/>
            <a:chOff x="4705338" y="292646"/>
            <a:chExt cx="613379" cy="610156"/>
          </a:xfrm>
        </p:grpSpPr>
        <p:sp>
          <p:nvSpPr>
            <p:cNvPr id="75" name="Google Shape;75;p8"/>
            <p:cNvSpPr/>
            <p:nvPr/>
          </p:nvSpPr>
          <p:spPr>
            <a:xfrm>
              <a:off x="4705338" y="292646"/>
              <a:ext cx="613379" cy="610156"/>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a:off x="4847775" y="4343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7" name="Google Shape;77;p8"/>
          <p:cNvCxnSpPr/>
          <p:nvPr/>
        </p:nvCxnSpPr>
        <p:spPr>
          <a:xfrm flipH="1">
            <a:off x="805263" y="1076750"/>
            <a:ext cx="587100" cy="587100"/>
          </a:xfrm>
          <a:prstGeom prst="straightConnector1">
            <a:avLst/>
          </a:prstGeom>
          <a:noFill/>
          <a:ln w="19050" cap="flat" cmpd="sng">
            <a:solidFill>
              <a:schemeClr val="dk1"/>
            </a:solidFill>
            <a:prstDash val="dot"/>
            <a:round/>
            <a:headEnd type="none" w="med" len="med"/>
            <a:tailEnd type="oval" w="med" len="med"/>
          </a:ln>
        </p:spPr>
      </p:cxnSp>
      <p:sp>
        <p:nvSpPr>
          <p:cNvPr id="78" name="Google Shape;78;p8"/>
          <p:cNvSpPr/>
          <p:nvPr/>
        </p:nvSpPr>
        <p:spPr>
          <a:xfrm flipH="1">
            <a:off x="648477" y="42449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8"/>
          <p:cNvGrpSpPr/>
          <p:nvPr/>
        </p:nvGrpSpPr>
        <p:grpSpPr>
          <a:xfrm>
            <a:off x="7670088" y="-285974"/>
            <a:ext cx="936749" cy="936749"/>
            <a:chOff x="245275" y="-61949"/>
            <a:chExt cx="936749" cy="936749"/>
          </a:xfrm>
        </p:grpSpPr>
        <p:sp>
          <p:nvSpPr>
            <p:cNvPr id="80" name="Google Shape;80;p8"/>
            <p:cNvSpPr/>
            <p:nvPr/>
          </p:nvSpPr>
          <p:spPr>
            <a:xfrm>
              <a:off x="245275" y="761100"/>
              <a:ext cx="113700" cy="1137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 name="Google Shape;81;p8"/>
            <p:cNvCxnSpPr>
              <a:stCxn id="80" idx="7"/>
            </p:cNvCxnSpPr>
            <p:nvPr/>
          </p:nvCxnSpPr>
          <p:spPr>
            <a:xfrm rot="10800000" flipH="1">
              <a:off x="342324" y="-61949"/>
              <a:ext cx="839700" cy="839700"/>
            </a:xfrm>
            <a:prstGeom prst="straightConnector1">
              <a:avLst/>
            </a:prstGeom>
            <a:noFill/>
            <a:ln w="9525" cap="flat" cmpd="sng">
              <a:solidFill>
                <a:schemeClr val="dk1"/>
              </a:solidFill>
              <a:prstDash val="solid"/>
              <a:round/>
              <a:headEnd type="none" w="med" len="med"/>
              <a:tailEnd type="none" w="med" len="med"/>
            </a:ln>
          </p:spPr>
        </p:cxnSp>
      </p:grpSp>
      <p:sp>
        <p:nvSpPr>
          <p:cNvPr id="82" name="Google Shape;82;p8"/>
          <p:cNvSpPr/>
          <p:nvPr/>
        </p:nvSpPr>
        <p:spPr>
          <a:xfrm flipH="1">
            <a:off x="6930114" y="-16496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p:cNvCxnSpPr/>
          <p:nvPr/>
        </p:nvCxnSpPr>
        <p:spPr>
          <a:xfrm rot="10800000" flipH="1">
            <a:off x="7843674" y="4360238"/>
            <a:ext cx="587100" cy="587100"/>
          </a:xfrm>
          <a:prstGeom prst="straightConnector1">
            <a:avLst/>
          </a:prstGeom>
          <a:noFill/>
          <a:ln w="19050" cap="flat" cmpd="sng">
            <a:solidFill>
              <a:schemeClr val="dk1"/>
            </a:solidFill>
            <a:prstDash val="dot"/>
            <a:round/>
            <a:headEnd type="none" w="med" len="med"/>
            <a:tailEnd type="oval" w="med" len="med"/>
          </a:ln>
        </p:spPr>
      </p:cxnSp>
      <p:sp>
        <p:nvSpPr>
          <p:cNvPr id="84" name="Google Shape;84;p8"/>
          <p:cNvSpPr/>
          <p:nvPr/>
        </p:nvSpPr>
        <p:spPr>
          <a:xfrm flipH="1">
            <a:off x="8536527" y="314729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155138" y="-246979"/>
            <a:ext cx="613379" cy="610156"/>
            <a:chOff x="4705338" y="292646"/>
            <a:chExt cx="613379" cy="610156"/>
          </a:xfrm>
        </p:grpSpPr>
        <p:sp>
          <p:nvSpPr>
            <p:cNvPr id="86" name="Google Shape;86;p8"/>
            <p:cNvSpPr/>
            <p:nvPr/>
          </p:nvSpPr>
          <p:spPr>
            <a:xfrm>
              <a:off x="4705338" y="292646"/>
              <a:ext cx="613379" cy="610156"/>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4847775" y="4343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8" name="Google Shape;88;p8"/>
          <p:cNvCxnSpPr/>
          <p:nvPr/>
        </p:nvCxnSpPr>
        <p:spPr>
          <a:xfrm flipH="1">
            <a:off x="4647112" y="4835825"/>
            <a:ext cx="587100" cy="58710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9"/>
          <p:cNvSpPr txBox="1">
            <a:spLocks noGrp="1"/>
          </p:cNvSpPr>
          <p:nvPr>
            <p:ph type="title"/>
          </p:nvPr>
        </p:nvSpPr>
        <p:spPr>
          <a:xfrm>
            <a:off x="1621275" y="1397525"/>
            <a:ext cx="4017000" cy="7494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91" name="Google Shape;91;p9"/>
          <p:cNvSpPr txBox="1">
            <a:spLocks noGrp="1"/>
          </p:cNvSpPr>
          <p:nvPr>
            <p:ph type="subTitle" idx="1"/>
          </p:nvPr>
        </p:nvSpPr>
        <p:spPr>
          <a:xfrm>
            <a:off x="1621275" y="2310675"/>
            <a:ext cx="4017000" cy="15519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cxnSp>
        <p:nvCxnSpPr>
          <p:cNvPr id="92" name="Google Shape;92;p9"/>
          <p:cNvCxnSpPr/>
          <p:nvPr/>
        </p:nvCxnSpPr>
        <p:spPr>
          <a:xfrm flipH="1">
            <a:off x="827600" y="4249825"/>
            <a:ext cx="587100" cy="587100"/>
          </a:xfrm>
          <a:prstGeom prst="straightConnector1">
            <a:avLst/>
          </a:prstGeom>
          <a:noFill/>
          <a:ln w="19050" cap="flat" cmpd="sng">
            <a:solidFill>
              <a:schemeClr val="dk1"/>
            </a:solidFill>
            <a:prstDash val="dot"/>
            <a:round/>
            <a:headEnd type="none" w="med" len="med"/>
            <a:tailEnd type="oval" w="med" len="med"/>
          </a:ln>
        </p:spPr>
      </p:cxnSp>
      <p:grpSp>
        <p:nvGrpSpPr>
          <p:cNvPr id="93" name="Google Shape;93;p9"/>
          <p:cNvGrpSpPr/>
          <p:nvPr/>
        </p:nvGrpSpPr>
        <p:grpSpPr>
          <a:xfrm>
            <a:off x="141850" y="1445151"/>
            <a:ext cx="936749" cy="936749"/>
            <a:chOff x="245275" y="-61949"/>
            <a:chExt cx="936749" cy="936749"/>
          </a:xfrm>
        </p:grpSpPr>
        <p:sp>
          <p:nvSpPr>
            <p:cNvPr id="94" name="Google Shape;94;p9"/>
            <p:cNvSpPr/>
            <p:nvPr/>
          </p:nvSpPr>
          <p:spPr>
            <a:xfrm>
              <a:off x="245275" y="761100"/>
              <a:ext cx="113700" cy="1137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 name="Google Shape;95;p9"/>
            <p:cNvCxnSpPr>
              <a:stCxn id="94" idx="7"/>
            </p:cNvCxnSpPr>
            <p:nvPr/>
          </p:nvCxnSpPr>
          <p:spPr>
            <a:xfrm rot="10800000" flipH="1">
              <a:off x="342324" y="-61949"/>
              <a:ext cx="839700" cy="839700"/>
            </a:xfrm>
            <a:prstGeom prst="straightConnector1">
              <a:avLst/>
            </a:prstGeom>
            <a:noFill/>
            <a:ln w="9525" cap="flat" cmpd="sng">
              <a:solidFill>
                <a:schemeClr val="dk1"/>
              </a:solidFill>
              <a:prstDash val="solid"/>
              <a:round/>
              <a:headEnd type="none" w="med" len="med"/>
              <a:tailEnd type="none" w="med" len="med"/>
            </a:ln>
          </p:spPr>
        </p:cxnSp>
      </p:grpSp>
      <p:sp>
        <p:nvSpPr>
          <p:cNvPr id="96" name="Google Shape;96;p9"/>
          <p:cNvSpPr/>
          <p:nvPr/>
        </p:nvSpPr>
        <p:spPr>
          <a:xfrm>
            <a:off x="445975" y="446125"/>
            <a:ext cx="328500" cy="3285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5264725" y="23939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119"/>
        <p:cNvGrpSpPr/>
        <p:nvPr/>
      </p:nvGrpSpPr>
      <p:grpSpPr>
        <a:xfrm>
          <a:off x="0" y="0"/>
          <a:ext cx="0" cy="0"/>
          <a:chOff x="0" y="0"/>
          <a:chExt cx="0" cy="0"/>
        </a:xfrm>
      </p:grpSpPr>
      <p:sp>
        <p:nvSpPr>
          <p:cNvPr id="120" name="Google Shape;120;p13"/>
          <p:cNvSpPr txBox="1">
            <a:spLocks noGrp="1"/>
          </p:cNvSpPr>
          <p:nvPr>
            <p:ph type="title" hasCustomPrompt="1"/>
          </p:nvPr>
        </p:nvSpPr>
        <p:spPr>
          <a:xfrm flipH="1">
            <a:off x="713250" y="1507198"/>
            <a:ext cx="830400" cy="739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21" name="Google Shape;121;p13"/>
          <p:cNvSpPr txBox="1">
            <a:spLocks noGrp="1"/>
          </p:cNvSpPr>
          <p:nvPr>
            <p:ph type="subTitle" idx="1"/>
          </p:nvPr>
        </p:nvSpPr>
        <p:spPr>
          <a:xfrm flipH="1">
            <a:off x="1636624" y="1507200"/>
            <a:ext cx="2402400" cy="371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None/>
              <a:defRPr sz="2200" b="1">
                <a:latin typeface="Cairo"/>
                <a:ea typeface="Cairo"/>
                <a:cs typeface="Cairo"/>
                <a:sym typeface="Cairo"/>
              </a:defRPr>
            </a:lvl1pPr>
            <a:lvl2pPr lvl="1" rtl="0">
              <a:lnSpc>
                <a:spcPct val="115000"/>
              </a:lnSpc>
              <a:spcBef>
                <a:spcPts val="0"/>
              </a:spcBef>
              <a:spcAft>
                <a:spcPts val="0"/>
              </a:spcAft>
              <a:buNone/>
              <a:defRPr sz="2200" b="1">
                <a:latin typeface="Cairo"/>
                <a:ea typeface="Cairo"/>
                <a:cs typeface="Cairo"/>
                <a:sym typeface="Cairo"/>
              </a:defRPr>
            </a:lvl2pPr>
            <a:lvl3pPr lvl="2" rtl="0">
              <a:lnSpc>
                <a:spcPct val="115000"/>
              </a:lnSpc>
              <a:spcBef>
                <a:spcPts val="0"/>
              </a:spcBef>
              <a:spcAft>
                <a:spcPts val="0"/>
              </a:spcAft>
              <a:buNone/>
              <a:defRPr sz="2200" b="1">
                <a:latin typeface="Cairo"/>
                <a:ea typeface="Cairo"/>
                <a:cs typeface="Cairo"/>
                <a:sym typeface="Cairo"/>
              </a:defRPr>
            </a:lvl3pPr>
            <a:lvl4pPr lvl="3" rtl="0">
              <a:lnSpc>
                <a:spcPct val="115000"/>
              </a:lnSpc>
              <a:spcBef>
                <a:spcPts val="0"/>
              </a:spcBef>
              <a:spcAft>
                <a:spcPts val="0"/>
              </a:spcAft>
              <a:buNone/>
              <a:defRPr sz="2200" b="1">
                <a:latin typeface="Cairo"/>
                <a:ea typeface="Cairo"/>
                <a:cs typeface="Cairo"/>
                <a:sym typeface="Cairo"/>
              </a:defRPr>
            </a:lvl4pPr>
            <a:lvl5pPr lvl="4" rtl="0">
              <a:lnSpc>
                <a:spcPct val="115000"/>
              </a:lnSpc>
              <a:spcBef>
                <a:spcPts val="0"/>
              </a:spcBef>
              <a:spcAft>
                <a:spcPts val="0"/>
              </a:spcAft>
              <a:buNone/>
              <a:defRPr sz="2200" b="1">
                <a:latin typeface="Cairo"/>
                <a:ea typeface="Cairo"/>
                <a:cs typeface="Cairo"/>
                <a:sym typeface="Cairo"/>
              </a:defRPr>
            </a:lvl5pPr>
            <a:lvl6pPr lvl="5" rtl="0">
              <a:lnSpc>
                <a:spcPct val="115000"/>
              </a:lnSpc>
              <a:spcBef>
                <a:spcPts val="0"/>
              </a:spcBef>
              <a:spcAft>
                <a:spcPts val="0"/>
              </a:spcAft>
              <a:buNone/>
              <a:defRPr sz="2200" b="1">
                <a:latin typeface="Cairo"/>
                <a:ea typeface="Cairo"/>
                <a:cs typeface="Cairo"/>
                <a:sym typeface="Cairo"/>
              </a:defRPr>
            </a:lvl6pPr>
            <a:lvl7pPr lvl="6" rtl="0">
              <a:lnSpc>
                <a:spcPct val="115000"/>
              </a:lnSpc>
              <a:spcBef>
                <a:spcPts val="0"/>
              </a:spcBef>
              <a:spcAft>
                <a:spcPts val="0"/>
              </a:spcAft>
              <a:buNone/>
              <a:defRPr sz="2200" b="1">
                <a:latin typeface="Cairo"/>
                <a:ea typeface="Cairo"/>
                <a:cs typeface="Cairo"/>
                <a:sym typeface="Cairo"/>
              </a:defRPr>
            </a:lvl7pPr>
            <a:lvl8pPr lvl="7" rtl="0">
              <a:lnSpc>
                <a:spcPct val="115000"/>
              </a:lnSpc>
              <a:spcBef>
                <a:spcPts val="0"/>
              </a:spcBef>
              <a:spcAft>
                <a:spcPts val="0"/>
              </a:spcAft>
              <a:buNone/>
              <a:defRPr sz="2200" b="1">
                <a:latin typeface="Cairo"/>
                <a:ea typeface="Cairo"/>
                <a:cs typeface="Cairo"/>
                <a:sym typeface="Cairo"/>
              </a:defRPr>
            </a:lvl8pPr>
            <a:lvl9pPr lvl="8" rtl="0">
              <a:lnSpc>
                <a:spcPct val="115000"/>
              </a:lnSpc>
              <a:spcBef>
                <a:spcPts val="0"/>
              </a:spcBef>
              <a:spcAft>
                <a:spcPts val="0"/>
              </a:spcAft>
              <a:buNone/>
              <a:defRPr sz="2200" b="1">
                <a:latin typeface="Cairo"/>
                <a:ea typeface="Cairo"/>
                <a:cs typeface="Cairo"/>
                <a:sym typeface="Cairo"/>
              </a:defRPr>
            </a:lvl9pPr>
          </a:lstStyle>
          <a:p>
            <a:endParaRPr/>
          </a:p>
        </p:txBody>
      </p:sp>
      <p:sp>
        <p:nvSpPr>
          <p:cNvPr id="122" name="Google Shape;122;p13"/>
          <p:cNvSpPr txBox="1">
            <a:spLocks noGrp="1"/>
          </p:cNvSpPr>
          <p:nvPr>
            <p:ph type="subTitle" idx="2"/>
          </p:nvPr>
        </p:nvSpPr>
        <p:spPr>
          <a:xfrm flipH="1">
            <a:off x="1636625" y="1830800"/>
            <a:ext cx="2402400" cy="52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None/>
              <a:defRPr sz="1400"/>
            </a:lvl1pPr>
            <a:lvl2pPr lvl="1" rtl="0">
              <a:lnSpc>
                <a:spcPct val="115000"/>
              </a:lnSpc>
              <a:spcBef>
                <a:spcPts val="0"/>
              </a:spcBef>
              <a:spcAft>
                <a:spcPts val="0"/>
              </a:spcAft>
              <a:buNone/>
              <a:defRPr sz="1400"/>
            </a:lvl2pPr>
            <a:lvl3pPr lvl="2" rtl="0">
              <a:lnSpc>
                <a:spcPct val="115000"/>
              </a:lnSpc>
              <a:spcBef>
                <a:spcPts val="0"/>
              </a:spcBef>
              <a:spcAft>
                <a:spcPts val="0"/>
              </a:spcAft>
              <a:buNone/>
              <a:defRPr sz="1400"/>
            </a:lvl3pPr>
            <a:lvl4pPr lvl="3" rtl="0">
              <a:lnSpc>
                <a:spcPct val="115000"/>
              </a:lnSpc>
              <a:spcBef>
                <a:spcPts val="0"/>
              </a:spcBef>
              <a:spcAft>
                <a:spcPts val="0"/>
              </a:spcAft>
              <a:buNone/>
              <a:defRPr sz="1400"/>
            </a:lvl4pPr>
            <a:lvl5pPr lvl="4" rtl="0">
              <a:lnSpc>
                <a:spcPct val="115000"/>
              </a:lnSpc>
              <a:spcBef>
                <a:spcPts val="0"/>
              </a:spcBef>
              <a:spcAft>
                <a:spcPts val="0"/>
              </a:spcAft>
              <a:buNone/>
              <a:defRPr sz="1400"/>
            </a:lvl5pPr>
            <a:lvl6pPr lvl="5" rtl="0">
              <a:lnSpc>
                <a:spcPct val="115000"/>
              </a:lnSpc>
              <a:spcBef>
                <a:spcPts val="0"/>
              </a:spcBef>
              <a:spcAft>
                <a:spcPts val="0"/>
              </a:spcAft>
              <a:buNone/>
              <a:defRPr sz="1400"/>
            </a:lvl6pPr>
            <a:lvl7pPr lvl="6" rtl="0">
              <a:lnSpc>
                <a:spcPct val="115000"/>
              </a:lnSpc>
              <a:spcBef>
                <a:spcPts val="0"/>
              </a:spcBef>
              <a:spcAft>
                <a:spcPts val="0"/>
              </a:spcAft>
              <a:buNone/>
              <a:defRPr sz="1400"/>
            </a:lvl7pPr>
            <a:lvl8pPr lvl="7" rtl="0">
              <a:lnSpc>
                <a:spcPct val="115000"/>
              </a:lnSpc>
              <a:spcBef>
                <a:spcPts val="0"/>
              </a:spcBef>
              <a:spcAft>
                <a:spcPts val="0"/>
              </a:spcAft>
              <a:buNone/>
              <a:defRPr sz="1400"/>
            </a:lvl8pPr>
            <a:lvl9pPr lvl="8" rtl="0">
              <a:lnSpc>
                <a:spcPct val="115000"/>
              </a:lnSpc>
              <a:spcBef>
                <a:spcPts val="0"/>
              </a:spcBef>
              <a:spcAft>
                <a:spcPts val="0"/>
              </a:spcAft>
              <a:buNone/>
              <a:defRPr sz="1400"/>
            </a:lvl9pPr>
          </a:lstStyle>
          <a:p>
            <a:endParaRPr/>
          </a:p>
        </p:txBody>
      </p:sp>
      <p:sp>
        <p:nvSpPr>
          <p:cNvPr id="123" name="Google Shape;123;p13"/>
          <p:cNvSpPr txBox="1">
            <a:spLocks noGrp="1"/>
          </p:cNvSpPr>
          <p:nvPr>
            <p:ph type="title" idx="3" hasCustomPrompt="1"/>
          </p:nvPr>
        </p:nvSpPr>
        <p:spPr>
          <a:xfrm flipH="1">
            <a:off x="713250" y="2992323"/>
            <a:ext cx="830400" cy="739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24" name="Google Shape;124;p13"/>
          <p:cNvSpPr txBox="1">
            <a:spLocks noGrp="1"/>
          </p:cNvSpPr>
          <p:nvPr>
            <p:ph type="subTitle" idx="4"/>
          </p:nvPr>
        </p:nvSpPr>
        <p:spPr>
          <a:xfrm flipH="1">
            <a:off x="1636624" y="2989837"/>
            <a:ext cx="2402400" cy="371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None/>
              <a:defRPr sz="2200" b="1">
                <a:latin typeface="Cairo"/>
                <a:ea typeface="Cairo"/>
                <a:cs typeface="Cairo"/>
                <a:sym typeface="Cairo"/>
              </a:defRPr>
            </a:lvl1pPr>
            <a:lvl2pPr lvl="1" rtl="0">
              <a:lnSpc>
                <a:spcPct val="115000"/>
              </a:lnSpc>
              <a:spcBef>
                <a:spcPts val="0"/>
              </a:spcBef>
              <a:spcAft>
                <a:spcPts val="0"/>
              </a:spcAft>
              <a:buNone/>
              <a:defRPr sz="2200" b="1">
                <a:latin typeface="Cairo"/>
                <a:ea typeface="Cairo"/>
                <a:cs typeface="Cairo"/>
                <a:sym typeface="Cairo"/>
              </a:defRPr>
            </a:lvl2pPr>
            <a:lvl3pPr lvl="2" rtl="0">
              <a:lnSpc>
                <a:spcPct val="115000"/>
              </a:lnSpc>
              <a:spcBef>
                <a:spcPts val="0"/>
              </a:spcBef>
              <a:spcAft>
                <a:spcPts val="0"/>
              </a:spcAft>
              <a:buNone/>
              <a:defRPr sz="2200" b="1">
                <a:latin typeface="Cairo"/>
                <a:ea typeface="Cairo"/>
                <a:cs typeface="Cairo"/>
                <a:sym typeface="Cairo"/>
              </a:defRPr>
            </a:lvl3pPr>
            <a:lvl4pPr lvl="3" rtl="0">
              <a:lnSpc>
                <a:spcPct val="115000"/>
              </a:lnSpc>
              <a:spcBef>
                <a:spcPts val="0"/>
              </a:spcBef>
              <a:spcAft>
                <a:spcPts val="0"/>
              </a:spcAft>
              <a:buNone/>
              <a:defRPr sz="2200" b="1">
                <a:latin typeface="Cairo"/>
                <a:ea typeface="Cairo"/>
                <a:cs typeface="Cairo"/>
                <a:sym typeface="Cairo"/>
              </a:defRPr>
            </a:lvl4pPr>
            <a:lvl5pPr lvl="4" rtl="0">
              <a:lnSpc>
                <a:spcPct val="115000"/>
              </a:lnSpc>
              <a:spcBef>
                <a:spcPts val="0"/>
              </a:spcBef>
              <a:spcAft>
                <a:spcPts val="0"/>
              </a:spcAft>
              <a:buNone/>
              <a:defRPr sz="2200" b="1">
                <a:latin typeface="Cairo"/>
                <a:ea typeface="Cairo"/>
                <a:cs typeface="Cairo"/>
                <a:sym typeface="Cairo"/>
              </a:defRPr>
            </a:lvl5pPr>
            <a:lvl6pPr lvl="5" rtl="0">
              <a:lnSpc>
                <a:spcPct val="115000"/>
              </a:lnSpc>
              <a:spcBef>
                <a:spcPts val="0"/>
              </a:spcBef>
              <a:spcAft>
                <a:spcPts val="0"/>
              </a:spcAft>
              <a:buNone/>
              <a:defRPr sz="2200" b="1">
                <a:latin typeface="Cairo"/>
                <a:ea typeface="Cairo"/>
                <a:cs typeface="Cairo"/>
                <a:sym typeface="Cairo"/>
              </a:defRPr>
            </a:lvl6pPr>
            <a:lvl7pPr lvl="6" rtl="0">
              <a:lnSpc>
                <a:spcPct val="115000"/>
              </a:lnSpc>
              <a:spcBef>
                <a:spcPts val="0"/>
              </a:spcBef>
              <a:spcAft>
                <a:spcPts val="0"/>
              </a:spcAft>
              <a:buNone/>
              <a:defRPr sz="2200" b="1">
                <a:latin typeface="Cairo"/>
                <a:ea typeface="Cairo"/>
                <a:cs typeface="Cairo"/>
                <a:sym typeface="Cairo"/>
              </a:defRPr>
            </a:lvl7pPr>
            <a:lvl8pPr lvl="7" rtl="0">
              <a:lnSpc>
                <a:spcPct val="115000"/>
              </a:lnSpc>
              <a:spcBef>
                <a:spcPts val="0"/>
              </a:spcBef>
              <a:spcAft>
                <a:spcPts val="0"/>
              </a:spcAft>
              <a:buNone/>
              <a:defRPr sz="2200" b="1">
                <a:latin typeface="Cairo"/>
                <a:ea typeface="Cairo"/>
                <a:cs typeface="Cairo"/>
                <a:sym typeface="Cairo"/>
              </a:defRPr>
            </a:lvl8pPr>
            <a:lvl9pPr lvl="8" rtl="0">
              <a:lnSpc>
                <a:spcPct val="115000"/>
              </a:lnSpc>
              <a:spcBef>
                <a:spcPts val="0"/>
              </a:spcBef>
              <a:spcAft>
                <a:spcPts val="0"/>
              </a:spcAft>
              <a:buNone/>
              <a:defRPr sz="2200" b="1">
                <a:latin typeface="Cairo"/>
                <a:ea typeface="Cairo"/>
                <a:cs typeface="Cairo"/>
                <a:sym typeface="Cairo"/>
              </a:defRPr>
            </a:lvl9pPr>
          </a:lstStyle>
          <a:p>
            <a:endParaRPr/>
          </a:p>
        </p:txBody>
      </p:sp>
      <p:sp>
        <p:nvSpPr>
          <p:cNvPr id="125" name="Google Shape;125;p13"/>
          <p:cNvSpPr txBox="1">
            <a:spLocks noGrp="1"/>
          </p:cNvSpPr>
          <p:nvPr>
            <p:ph type="subTitle" idx="5"/>
          </p:nvPr>
        </p:nvSpPr>
        <p:spPr>
          <a:xfrm flipH="1">
            <a:off x="1636625" y="3295787"/>
            <a:ext cx="2402400" cy="52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None/>
              <a:defRPr sz="1400"/>
            </a:lvl1pPr>
            <a:lvl2pPr lvl="1" rtl="0">
              <a:lnSpc>
                <a:spcPct val="115000"/>
              </a:lnSpc>
              <a:spcBef>
                <a:spcPts val="0"/>
              </a:spcBef>
              <a:spcAft>
                <a:spcPts val="0"/>
              </a:spcAft>
              <a:buNone/>
              <a:defRPr sz="1400"/>
            </a:lvl2pPr>
            <a:lvl3pPr lvl="2" rtl="0">
              <a:lnSpc>
                <a:spcPct val="115000"/>
              </a:lnSpc>
              <a:spcBef>
                <a:spcPts val="0"/>
              </a:spcBef>
              <a:spcAft>
                <a:spcPts val="0"/>
              </a:spcAft>
              <a:buNone/>
              <a:defRPr sz="1400"/>
            </a:lvl3pPr>
            <a:lvl4pPr lvl="3" rtl="0">
              <a:lnSpc>
                <a:spcPct val="115000"/>
              </a:lnSpc>
              <a:spcBef>
                <a:spcPts val="0"/>
              </a:spcBef>
              <a:spcAft>
                <a:spcPts val="0"/>
              </a:spcAft>
              <a:buNone/>
              <a:defRPr sz="1400"/>
            </a:lvl4pPr>
            <a:lvl5pPr lvl="4" rtl="0">
              <a:lnSpc>
                <a:spcPct val="115000"/>
              </a:lnSpc>
              <a:spcBef>
                <a:spcPts val="0"/>
              </a:spcBef>
              <a:spcAft>
                <a:spcPts val="0"/>
              </a:spcAft>
              <a:buNone/>
              <a:defRPr sz="1400"/>
            </a:lvl5pPr>
            <a:lvl6pPr lvl="5" rtl="0">
              <a:lnSpc>
                <a:spcPct val="115000"/>
              </a:lnSpc>
              <a:spcBef>
                <a:spcPts val="0"/>
              </a:spcBef>
              <a:spcAft>
                <a:spcPts val="0"/>
              </a:spcAft>
              <a:buNone/>
              <a:defRPr sz="1400"/>
            </a:lvl6pPr>
            <a:lvl7pPr lvl="6" rtl="0">
              <a:lnSpc>
                <a:spcPct val="115000"/>
              </a:lnSpc>
              <a:spcBef>
                <a:spcPts val="0"/>
              </a:spcBef>
              <a:spcAft>
                <a:spcPts val="0"/>
              </a:spcAft>
              <a:buNone/>
              <a:defRPr sz="1400"/>
            </a:lvl7pPr>
            <a:lvl8pPr lvl="7" rtl="0">
              <a:lnSpc>
                <a:spcPct val="115000"/>
              </a:lnSpc>
              <a:spcBef>
                <a:spcPts val="0"/>
              </a:spcBef>
              <a:spcAft>
                <a:spcPts val="0"/>
              </a:spcAft>
              <a:buNone/>
              <a:defRPr sz="1400"/>
            </a:lvl8pPr>
            <a:lvl9pPr lvl="8" rtl="0">
              <a:lnSpc>
                <a:spcPct val="115000"/>
              </a:lnSpc>
              <a:spcBef>
                <a:spcPts val="0"/>
              </a:spcBef>
              <a:spcAft>
                <a:spcPts val="0"/>
              </a:spcAft>
              <a:buNone/>
              <a:defRPr sz="1400"/>
            </a:lvl9pPr>
          </a:lstStyle>
          <a:p>
            <a:endParaRPr/>
          </a:p>
        </p:txBody>
      </p:sp>
      <p:sp>
        <p:nvSpPr>
          <p:cNvPr id="126" name="Google Shape;126;p13"/>
          <p:cNvSpPr txBox="1">
            <a:spLocks noGrp="1"/>
          </p:cNvSpPr>
          <p:nvPr>
            <p:ph type="title" idx="6" hasCustomPrompt="1"/>
          </p:nvPr>
        </p:nvSpPr>
        <p:spPr>
          <a:xfrm>
            <a:off x="4714475" y="1507198"/>
            <a:ext cx="830400" cy="739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27" name="Google Shape;127;p13"/>
          <p:cNvSpPr txBox="1">
            <a:spLocks noGrp="1"/>
          </p:cNvSpPr>
          <p:nvPr>
            <p:ph type="subTitle" idx="7"/>
          </p:nvPr>
        </p:nvSpPr>
        <p:spPr>
          <a:xfrm>
            <a:off x="5647325" y="1507200"/>
            <a:ext cx="2402400" cy="371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None/>
              <a:defRPr sz="2200" b="1">
                <a:latin typeface="Cairo"/>
                <a:ea typeface="Cairo"/>
                <a:cs typeface="Cairo"/>
                <a:sym typeface="Cairo"/>
              </a:defRPr>
            </a:lvl1pPr>
            <a:lvl2pPr lvl="1" rtl="0">
              <a:lnSpc>
                <a:spcPct val="115000"/>
              </a:lnSpc>
              <a:spcBef>
                <a:spcPts val="0"/>
              </a:spcBef>
              <a:spcAft>
                <a:spcPts val="0"/>
              </a:spcAft>
              <a:buNone/>
              <a:defRPr sz="2200" b="1">
                <a:latin typeface="Cairo"/>
                <a:ea typeface="Cairo"/>
                <a:cs typeface="Cairo"/>
                <a:sym typeface="Cairo"/>
              </a:defRPr>
            </a:lvl2pPr>
            <a:lvl3pPr lvl="2" rtl="0">
              <a:lnSpc>
                <a:spcPct val="115000"/>
              </a:lnSpc>
              <a:spcBef>
                <a:spcPts val="0"/>
              </a:spcBef>
              <a:spcAft>
                <a:spcPts val="0"/>
              </a:spcAft>
              <a:buNone/>
              <a:defRPr sz="2200" b="1">
                <a:latin typeface="Cairo"/>
                <a:ea typeface="Cairo"/>
                <a:cs typeface="Cairo"/>
                <a:sym typeface="Cairo"/>
              </a:defRPr>
            </a:lvl3pPr>
            <a:lvl4pPr lvl="3" rtl="0">
              <a:lnSpc>
                <a:spcPct val="115000"/>
              </a:lnSpc>
              <a:spcBef>
                <a:spcPts val="0"/>
              </a:spcBef>
              <a:spcAft>
                <a:spcPts val="0"/>
              </a:spcAft>
              <a:buNone/>
              <a:defRPr sz="2200" b="1">
                <a:latin typeface="Cairo"/>
                <a:ea typeface="Cairo"/>
                <a:cs typeface="Cairo"/>
                <a:sym typeface="Cairo"/>
              </a:defRPr>
            </a:lvl4pPr>
            <a:lvl5pPr lvl="4" rtl="0">
              <a:lnSpc>
                <a:spcPct val="115000"/>
              </a:lnSpc>
              <a:spcBef>
                <a:spcPts val="0"/>
              </a:spcBef>
              <a:spcAft>
                <a:spcPts val="0"/>
              </a:spcAft>
              <a:buNone/>
              <a:defRPr sz="2200" b="1">
                <a:latin typeface="Cairo"/>
                <a:ea typeface="Cairo"/>
                <a:cs typeface="Cairo"/>
                <a:sym typeface="Cairo"/>
              </a:defRPr>
            </a:lvl5pPr>
            <a:lvl6pPr lvl="5" rtl="0">
              <a:lnSpc>
                <a:spcPct val="115000"/>
              </a:lnSpc>
              <a:spcBef>
                <a:spcPts val="0"/>
              </a:spcBef>
              <a:spcAft>
                <a:spcPts val="0"/>
              </a:spcAft>
              <a:buNone/>
              <a:defRPr sz="2200" b="1">
                <a:latin typeface="Cairo"/>
                <a:ea typeface="Cairo"/>
                <a:cs typeface="Cairo"/>
                <a:sym typeface="Cairo"/>
              </a:defRPr>
            </a:lvl6pPr>
            <a:lvl7pPr lvl="6" rtl="0">
              <a:lnSpc>
                <a:spcPct val="115000"/>
              </a:lnSpc>
              <a:spcBef>
                <a:spcPts val="0"/>
              </a:spcBef>
              <a:spcAft>
                <a:spcPts val="0"/>
              </a:spcAft>
              <a:buNone/>
              <a:defRPr sz="2200" b="1">
                <a:latin typeface="Cairo"/>
                <a:ea typeface="Cairo"/>
                <a:cs typeface="Cairo"/>
                <a:sym typeface="Cairo"/>
              </a:defRPr>
            </a:lvl7pPr>
            <a:lvl8pPr lvl="7" rtl="0">
              <a:lnSpc>
                <a:spcPct val="115000"/>
              </a:lnSpc>
              <a:spcBef>
                <a:spcPts val="0"/>
              </a:spcBef>
              <a:spcAft>
                <a:spcPts val="0"/>
              </a:spcAft>
              <a:buNone/>
              <a:defRPr sz="2200" b="1">
                <a:latin typeface="Cairo"/>
                <a:ea typeface="Cairo"/>
                <a:cs typeface="Cairo"/>
                <a:sym typeface="Cairo"/>
              </a:defRPr>
            </a:lvl8pPr>
            <a:lvl9pPr lvl="8" rtl="0">
              <a:lnSpc>
                <a:spcPct val="115000"/>
              </a:lnSpc>
              <a:spcBef>
                <a:spcPts val="0"/>
              </a:spcBef>
              <a:spcAft>
                <a:spcPts val="0"/>
              </a:spcAft>
              <a:buNone/>
              <a:defRPr sz="2200" b="1">
                <a:latin typeface="Cairo"/>
                <a:ea typeface="Cairo"/>
                <a:cs typeface="Cairo"/>
                <a:sym typeface="Cairo"/>
              </a:defRPr>
            </a:lvl9pPr>
          </a:lstStyle>
          <a:p>
            <a:endParaRPr/>
          </a:p>
        </p:txBody>
      </p:sp>
      <p:sp>
        <p:nvSpPr>
          <p:cNvPr id="128" name="Google Shape;128;p13"/>
          <p:cNvSpPr txBox="1">
            <a:spLocks noGrp="1"/>
          </p:cNvSpPr>
          <p:nvPr>
            <p:ph type="subTitle" idx="8"/>
          </p:nvPr>
        </p:nvSpPr>
        <p:spPr>
          <a:xfrm>
            <a:off x="5647351" y="1830800"/>
            <a:ext cx="2402400" cy="52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None/>
              <a:defRPr sz="1400"/>
            </a:lvl1pPr>
            <a:lvl2pPr lvl="1" rtl="0">
              <a:lnSpc>
                <a:spcPct val="115000"/>
              </a:lnSpc>
              <a:spcBef>
                <a:spcPts val="0"/>
              </a:spcBef>
              <a:spcAft>
                <a:spcPts val="0"/>
              </a:spcAft>
              <a:buNone/>
              <a:defRPr sz="1400"/>
            </a:lvl2pPr>
            <a:lvl3pPr lvl="2" rtl="0">
              <a:lnSpc>
                <a:spcPct val="115000"/>
              </a:lnSpc>
              <a:spcBef>
                <a:spcPts val="0"/>
              </a:spcBef>
              <a:spcAft>
                <a:spcPts val="0"/>
              </a:spcAft>
              <a:buNone/>
              <a:defRPr sz="1400"/>
            </a:lvl3pPr>
            <a:lvl4pPr lvl="3" rtl="0">
              <a:lnSpc>
                <a:spcPct val="115000"/>
              </a:lnSpc>
              <a:spcBef>
                <a:spcPts val="0"/>
              </a:spcBef>
              <a:spcAft>
                <a:spcPts val="0"/>
              </a:spcAft>
              <a:buNone/>
              <a:defRPr sz="1400"/>
            </a:lvl4pPr>
            <a:lvl5pPr lvl="4" rtl="0">
              <a:lnSpc>
                <a:spcPct val="115000"/>
              </a:lnSpc>
              <a:spcBef>
                <a:spcPts val="0"/>
              </a:spcBef>
              <a:spcAft>
                <a:spcPts val="0"/>
              </a:spcAft>
              <a:buNone/>
              <a:defRPr sz="1400"/>
            </a:lvl5pPr>
            <a:lvl6pPr lvl="5" rtl="0">
              <a:lnSpc>
                <a:spcPct val="115000"/>
              </a:lnSpc>
              <a:spcBef>
                <a:spcPts val="0"/>
              </a:spcBef>
              <a:spcAft>
                <a:spcPts val="0"/>
              </a:spcAft>
              <a:buNone/>
              <a:defRPr sz="1400"/>
            </a:lvl6pPr>
            <a:lvl7pPr lvl="6" rtl="0">
              <a:lnSpc>
                <a:spcPct val="115000"/>
              </a:lnSpc>
              <a:spcBef>
                <a:spcPts val="0"/>
              </a:spcBef>
              <a:spcAft>
                <a:spcPts val="0"/>
              </a:spcAft>
              <a:buNone/>
              <a:defRPr sz="1400"/>
            </a:lvl7pPr>
            <a:lvl8pPr lvl="7" rtl="0">
              <a:lnSpc>
                <a:spcPct val="115000"/>
              </a:lnSpc>
              <a:spcBef>
                <a:spcPts val="0"/>
              </a:spcBef>
              <a:spcAft>
                <a:spcPts val="0"/>
              </a:spcAft>
              <a:buNone/>
              <a:defRPr sz="1400"/>
            </a:lvl8pPr>
            <a:lvl9pPr lvl="8" rtl="0">
              <a:lnSpc>
                <a:spcPct val="115000"/>
              </a:lnSpc>
              <a:spcBef>
                <a:spcPts val="0"/>
              </a:spcBef>
              <a:spcAft>
                <a:spcPts val="0"/>
              </a:spcAft>
              <a:buNone/>
              <a:defRPr sz="1400"/>
            </a:lvl9pPr>
          </a:lstStyle>
          <a:p>
            <a:endParaRPr/>
          </a:p>
        </p:txBody>
      </p:sp>
      <p:sp>
        <p:nvSpPr>
          <p:cNvPr id="129" name="Google Shape;129;p13"/>
          <p:cNvSpPr txBox="1">
            <a:spLocks noGrp="1"/>
          </p:cNvSpPr>
          <p:nvPr>
            <p:ph type="title" idx="9" hasCustomPrompt="1"/>
          </p:nvPr>
        </p:nvSpPr>
        <p:spPr>
          <a:xfrm>
            <a:off x="4714475" y="2992323"/>
            <a:ext cx="830400" cy="739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30" name="Google Shape;130;p13"/>
          <p:cNvSpPr txBox="1">
            <a:spLocks noGrp="1"/>
          </p:cNvSpPr>
          <p:nvPr>
            <p:ph type="subTitle" idx="13"/>
          </p:nvPr>
        </p:nvSpPr>
        <p:spPr>
          <a:xfrm>
            <a:off x="5647350" y="2989834"/>
            <a:ext cx="2402400" cy="371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None/>
              <a:defRPr sz="2200" b="1">
                <a:latin typeface="Cairo"/>
                <a:ea typeface="Cairo"/>
                <a:cs typeface="Cairo"/>
                <a:sym typeface="Cairo"/>
              </a:defRPr>
            </a:lvl1pPr>
            <a:lvl2pPr lvl="1" rtl="0">
              <a:lnSpc>
                <a:spcPct val="115000"/>
              </a:lnSpc>
              <a:spcBef>
                <a:spcPts val="0"/>
              </a:spcBef>
              <a:spcAft>
                <a:spcPts val="0"/>
              </a:spcAft>
              <a:buNone/>
              <a:defRPr sz="2200" b="1">
                <a:latin typeface="Cairo"/>
                <a:ea typeface="Cairo"/>
                <a:cs typeface="Cairo"/>
                <a:sym typeface="Cairo"/>
              </a:defRPr>
            </a:lvl2pPr>
            <a:lvl3pPr lvl="2" rtl="0">
              <a:lnSpc>
                <a:spcPct val="115000"/>
              </a:lnSpc>
              <a:spcBef>
                <a:spcPts val="0"/>
              </a:spcBef>
              <a:spcAft>
                <a:spcPts val="0"/>
              </a:spcAft>
              <a:buNone/>
              <a:defRPr sz="2200" b="1">
                <a:latin typeface="Cairo"/>
                <a:ea typeface="Cairo"/>
                <a:cs typeface="Cairo"/>
                <a:sym typeface="Cairo"/>
              </a:defRPr>
            </a:lvl3pPr>
            <a:lvl4pPr lvl="3" rtl="0">
              <a:lnSpc>
                <a:spcPct val="115000"/>
              </a:lnSpc>
              <a:spcBef>
                <a:spcPts val="0"/>
              </a:spcBef>
              <a:spcAft>
                <a:spcPts val="0"/>
              </a:spcAft>
              <a:buNone/>
              <a:defRPr sz="2200" b="1">
                <a:latin typeface="Cairo"/>
                <a:ea typeface="Cairo"/>
                <a:cs typeface="Cairo"/>
                <a:sym typeface="Cairo"/>
              </a:defRPr>
            </a:lvl4pPr>
            <a:lvl5pPr lvl="4" rtl="0">
              <a:lnSpc>
                <a:spcPct val="115000"/>
              </a:lnSpc>
              <a:spcBef>
                <a:spcPts val="0"/>
              </a:spcBef>
              <a:spcAft>
                <a:spcPts val="0"/>
              </a:spcAft>
              <a:buNone/>
              <a:defRPr sz="2200" b="1">
                <a:latin typeface="Cairo"/>
                <a:ea typeface="Cairo"/>
                <a:cs typeface="Cairo"/>
                <a:sym typeface="Cairo"/>
              </a:defRPr>
            </a:lvl5pPr>
            <a:lvl6pPr lvl="5" rtl="0">
              <a:lnSpc>
                <a:spcPct val="115000"/>
              </a:lnSpc>
              <a:spcBef>
                <a:spcPts val="0"/>
              </a:spcBef>
              <a:spcAft>
                <a:spcPts val="0"/>
              </a:spcAft>
              <a:buNone/>
              <a:defRPr sz="2200" b="1">
                <a:latin typeface="Cairo"/>
                <a:ea typeface="Cairo"/>
                <a:cs typeface="Cairo"/>
                <a:sym typeface="Cairo"/>
              </a:defRPr>
            </a:lvl6pPr>
            <a:lvl7pPr lvl="6" rtl="0">
              <a:lnSpc>
                <a:spcPct val="115000"/>
              </a:lnSpc>
              <a:spcBef>
                <a:spcPts val="0"/>
              </a:spcBef>
              <a:spcAft>
                <a:spcPts val="0"/>
              </a:spcAft>
              <a:buNone/>
              <a:defRPr sz="2200" b="1">
                <a:latin typeface="Cairo"/>
                <a:ea typeface="Cairo"/>
                <a:cs typeface="Cairo"/>
                <a:sym typeface="Cairo"/>
              </a:defRPr>
            </a:lvl7pPr>
            <a:lvl8pPr lvl="7" rtl="0">
              <a:lnSpc>
                <a:spcPct val="115000"/>
              </a:lnSpc>
              <a:spcBef>
                <a:spcPts val="0"/>
              </a:spcBef>
              <a:spcAft>
                <a:spcPts val="0"/>
              </a:spcAft>
              <a:buNone/>
              <a:defRPr sz="2200" b="1">
                <a:latin typeface="Cairo"/>
                <a:ea typeface="Cairo"/>
                <a:cs typeface="Cairo"/>
                <a:sym typeface="Cairo"/>
              </a:defRPr>
            </a:lvl8pPr>
            <a:lvl9pPr lvl="8" rtl="0">
              <a:lnSpc>
                <a:spcPct val="115000"/>
              </a:lnSpc>
              <a:spcBef>
                <a:spcPts val="0"/>
              </a:spcBef>
              <a:spcAft>
                <a:spcPts val="0"/>
              </a:spcAft>
              <a:buNone/>
              <a:defRPr sz="2200" b="1">
                <a:latin typeface="Cairo"/>
                <a:ea typeface="Cairo"/>
                <a:cs typeface="Cairo"/>
                <a:sym typeface="Cairo"/>
              </a:defRPr>
            </a:lvl9pPr>
          </a:lstStyle>
          <a:p>
            <a:endParaRPr/>
          </a:p>
        </p:txBody>
      </p:sp>
      <p:sp>
        <p:nvSpPr>
          <p:cNvPr id="131" name="Google Shape;131;p13"/>
          <p:cNvSpPr txBox="1">
            <a:spLocks noGrp="1"/>
          </p:cNvSpPr>
          <p:nvPr>
            <p:ph type="subTitle" idx="14"/>
          </p:nvPr>
        </p:nvSpPr>
        <p:spPr>
          <a:xfrm>
            <a:off x="5647351" y="3295787"/>
            <a:ext cx="2402400" cy="52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None/>
              <a:defRPr sz="1400"/>
            </a:lvl1pPr>
            <a:lvl2pPr lvl="1" rtl="0">
              <a:lnSpc>
                <a:spcPct val="115000"/>
              </a:lnSpc>
              <a:spcBef>
                <a:spcPts val="0"/>
              </a:spcBef>
              <a:spcAft>
                <a:spcPts val="0"/>
              </a:spcAft>
              <a:buNone/>
              <a:defRPr sz="1400"/>
            </a:lvl2pPr>
            <a:lvl3pPr lvl="2" rtl="0">
              <a:lnSpc>
                <a:spcPct val="115000"/>
              </a:lnSpc>
              <a:spcBef>
                <a:spcPts val="0"/>
              </a:spcBef>
              <a:spcAft>
                <a:spcPts val="0"/>
              </a:spcAft>
              <a:buNone/>
              <a:defRPr sz="1400"/>
            </a:lvl3pPr>
            <a:lvl4pPr lvl="3" rtl="0">
              <a:lnSpc>
                <a:spcPct val="115000"/>
              </a:lnSpc>
              <a:spcBef>
                <a:spcPts val="0"/>
              </a:spcBef>
              <a:spcAft>
                <a:spcPts val="0"/>
              </a:spcAft>
              <a:buNone/>
              <a:defRPr sz="1400"/>
            </a:lvl4pPr>
            <a:lvl5pPr lvl="4" rtl="0">
              <a:lnSpc>
                <a:spcPct val="115000"/>
              </a:lnSpc>
              <a:spcBef>
                <a:spcPts val="0"/>
              </a:spcBef>
              <a:spcAft>
                <a:spcPts val="0"/>
              </a:spcAft>
              <a:buNone/>
              <a:defRPr sz="1400"/>
            </a:lvl5pPr>
            <a:lvl6pPr lvl="5" rtl="0">
              <a:lnSpc>
                <a:spcPct val="115000"/>
              </a:lnSpc>
              <a:spcBef>
                <a:spcPts val="0"/>
              </a:spcBef>
              <a:spcAft>
                <a:spcPts val="0"/>
              </a:spcAft>
              <a:buNone/>
              <a:defRPr sz="1400"/>
            </a:lvl6pPr>
            <a:lvl7pPr lvl="6" rtl="0">
              <a:lnSpc>
                <a:spcPct val="115000"/>
              </a:lnSpc>
              <a:spcBef>
                <a:spcPts val="0"/>
              </a:spcBef>
              <a:spcAft>
                <a:spcPts val="0"/>
              </a:spcAft>
              <a:buNone/>
              <a:defRPr sz="1400"/>
            </a:lvl7pPr>
            <a:lvl8pPr lvl="7" rtl="0">
              <a:lnSpc>
                <a:spcPct val="115000"/>
              </a:lnSpc>
              <a:spcBef>
                <a:spcPts val="0"/>
              </a:spcBef>
              <a:spcAft>
                <a:spcPts val="0"/>
              </a:spcAft>
              <a:buNone/>
              <a:defRPr sz="1400"/>
            </a:lvl8pPr>
            <a:lvl9pPr lvl="8" rtl="0">
              <a:lnSpc>
                <a:spcPct val="115000"/>
              </a:lnSpc>
              <a:spcBef>
                <a:spcPts val="0"/>
              </a:spcBef>
              <a:spcAft>
                <a:spcPts val="0"/>
              </a:spcAft>
              <a:buNone/>
              <a:defRPr sz="1400"/>
            </a:lvl9pPr>
          </a:lstStyle>
          <a:p>
            <a:endParaRPr/>
          </a:p>
        </p:txBody>
      </p:sp>
      <p:sp>
        <p:nvSpPr>
          <p:cNvPr id="132" name="Google Shape;132;p13"/>
          <p:cNvSpPr txBox="1">
            <a:spLocks noGrp="1"/>
          </p:cNvSpPr>
          <p:nvPr>
            <p:ph type="title" idx="15"/>
          </p:nvPr>
        </p:nvSpPr>
        <p:spPr>
          <a:xfrm>
            <a:off x="713250" y="539500"/>
            <a:ext cx="7717500" cy="557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cxnSp>
        <p:nvCxnSpPr>
          <p:cNvPr id="133" name="Google Shape;133;p13"/>
          <p:cNvCxnSpPr/>
          <p:nvPr/>
        </p:nvCxnSpPr>
        <p:spPr>
          <a:xfrm flipH="1">
            <a:off x="366875" y="-140600"/>
            <a:ext cx="587100" cy="587100"/>
          </a:xfrm>
          <a:prstGeom prst="straightConnector1">
            <a:avLst/>
          </a:prstGeom>
          <a:noFill/>
          <a:ln w="19050" cap="flat" cmpd="sng">
            <a:solidFill>
              <a:schemeClr val="dk1"/>
            </a:solidFill>
            <a:prstDash val="dot"/>
            <a:round/>
            <a:headEnd type="none" w="med" len="med"/>
            <a:tailEnd type="oval" w="med" len="med"/>
          </a:ln>
        </p:spPr>
      </p:cxnSp>
      <p:sp>
        <p:nvSpPr>
          <p:cNvPr id="134" name="Google Shape;134;p13"/>
          <p:cNvSpPr/>
          <p:nvPr/>
        </p:nvSpPr>
        <p:spPr>
          <a:xfrm>
            <a:off x="1383600" y="44774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13"/>
          <p:cNvGrpSpPr/>
          <p:nvPr/>
        </p:nvGrpSpPr>
        <p:grpSpPr>
          <a:xfrm>
            <a:off x="7913288" y="4662946"/>
            <a:ext cx="613379" cy="610156"/>
            <a:chOff x="4705338" y="292646"/>
            <a:chExt cx="613379" cy="610156"/>
          </a:xfrm>
        </p:grpSpPr>
        <p:sp>
          <p:nvSpPr>
            <p:cNvPr id="136" name="Google Shape;136;p13"/>
            <p:cNvSpPr/>
            <p:nvPr/>
          </p:nvSpPr>
          <p:spPr>
            <a:xfrm>
              <a:off x="4705338" y="292646"/>
              <a:ext cx="613379" cy="610156"/>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4847775" y="4343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13"/>
          <p:cNvSpPr/>
          <p:nvPr/>
        </p:nvSpPr>
        <p:spPr>
          <a:xfrm>
            <a:off x="8513575" y="2407500"/>
            <a:ext cx="328500" cy="3285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 name="Google Shape;139;p13"/>
          <p:cNvCxnSpPr/>
          <p:nvPr/>
        </p:nvCxnSpPr>
        <p:spPr>
          <a:xfrm flipH="1">
            <a:off x="8842075" y="2358200"/>
            <a:ext cx="587100" cy="58710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154"/>
        <p:cNvGrpSpPr/>
        <p:nvPr/>
      </p:nvGrpSpPr>
      <p:grpSpPr>
        <a:xfrm>
          <a:off x="0" y="0"/>
          <a:ext cx="0" cy="0"/>
          <a:chOff x="0" y="0"/>
          <a:chExt cx="0" cy="0"/>
        </a:xfrm>
      </p:grpSpPr>
      <p:sp>
        <p:nvSpPr>
          <p:cNvPr id="155" name="Google Shape;155;p15"/>
          <p:cNvSpPr txBox="1">
            <a:spLocks noGrp="1"/>
          </p:cNvSpPr>
          <p:nvPr>
            <p:ph type="title"/>
          </p:nvPr>
        </p:nvSpPr>
        <p:spPr>
          <a:xfrm>
            <a:off x="745675" y="2398600"/>
            <a:ext cx="4634400" cy="106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4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56" name="Google Shape;156;p15"/>
          <p:cNvSpPr txBox="1">
            <a:spLocks noGrp="1"/>
          </p:cNvSpPr>
          <p:nvPr>
            <p:ph type="title" idx="2" hasCustomPrompt="1"/>
          </p:nvPr>
        </p:nvSpPr>
        <p:spPr>
          <a:xfrm>
            <a:off x="4144675" y="1265800"/>
            <a:ext cx="1235400" cy="1132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7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57" name="Google Shape;157;p15"/>
          <p:cNvSpPr txBox="1">
            <a:spLocks noGrp="1"/>
          </p:cNvSpPr>
          <p:nvPr>
            <p:ph type="subTitle" idx="1"/>
          </p:nvPr>
        </p:nvSpPr>
        <p:spPr>
          <a:xfrm>
            <a:off x="745675" y="3458900"/>
            <a:ext cx="4634400" cy="418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a:p>
        </p:txBody>
      </p:sp>
      <p:grpSp>
        <p:nvGrpSpPr>
          <p:cNvPr id="158" name="Google Shape;158;p15"/>
          <p:cNvGrpSpPr/>
          <p:nvPr/>
        </p:nvGrpSpPr>
        <p:grpSpPr>
          <a:xfrm>
            <a:off x="6990388" y="4334946"/>
            <a:ext cx="613379" cy="610156"/>
            <a:chOff x="4705338" y="292646"/>
            <a:chExt cx="613379" cy="610156"/>
          </a:xfrm>
        </p:grpSpPr>
        <p:sp>
          <p:nvSpPr>
            <p:cNvPr id="159" name="Google Shape;159;p15"/>
            <p:cNvSpPr/>
            <p:nvPr/>
          </p:nvSpPr>
          <p:spPr>
            <a:xfrm>
              <a:off x="4705338" y="292646"/>
              <a:ext cx="613379" cy="610156"/>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4847775" y="4343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 name="Google Shape;161;p15"/>
          <p:cNvCxnSpPr/>
          <p:nvPr/>
        </p:nvCxnSpPr>
        <p:spPr>
          <a:xfrm flipH="1">
            <a:off x="5491187" y="4608575"/>
            <a:ext cx="587100" cy="587100"/>
          </a:xfrm>
          <a:prstGeom prst="straightConnector1">
            <a:avLst/>
          </a:prstGeom>
          <a:noFill/>
          <a:ln w="19050" cap="flat" cmpd="sng">
            <a:solidFill>
              <a:schemeClr val="dk1"/>
            </a:solidFill>
            <a:prstDash val="dot"/>
            <a:round/>
            <a:headEnd type="none" w="med" len="med"/>
            <a:tailEnd type="none" w="med" len="med"/>
          </a:ln>
        </p:spPr>
      </p:cxnSp>
      <p:cxnSp>
        <p:nvCxnSpPr>
          <p:cNvPr id="162" name="Google Shape;162;p15"/>
          <p:cNvCxnSpPr/>
          <p:nvPr/>
        </p:nvCxnSpPr>
        <p:spPr>
          <a:xfrm flipH="1">
            <a:off x="226313" y="1028050"/>
            <a:ext cx="587100" cy="587100"/>
          </a:xfrm>
          <a:prstGeom prst="straightConnector1">
            <a:avLst/>
          </a:prstGeom>
          <a:noFill/>
          <a:ln w="19050" cap="flat" cmpd="sng">
            <a:solidFill>
              <a:schemeClr val="dk1"/>
            </a:solidFill>
            <a:prstDash val="dot"/>
            <a:round/>
            <a:headEnd type="none" w="med" len="med"/>
            <a:tailEnd type="oval" w="med" len="med"/>
          </a:ln>
        </p:spPr>
      </p:cxnSp>
      <p:grpSp>
        <p:nvGrpSpPr>
          <p:cNvPr id="163" name="Google Shape;163;p15"/>
          <p:cNvGrpSpPr/>
          <p:nvPr/>
        </p:nvGrpSpPr>
        <p:grpSpPr>
          <a:xfrm>
            <a:off x="2665238" y="71126"/>
            <a:ext cx="936749" cy="936749"/>
            <a:chOff x="245275" y="-61949"/>
            <a:chExt cx="936749" cy="936749"/>
          </a:xfrm>
        </p:grpSpPr>
        <p:sp>
          <p:nvSpPr>
            <p:cNvPr id="164" name="Google Shape;164;p15"/>
            <p:cNvSpPr/>
            <p:nvPr/>
          </p:nvSpPr>
          <p:spPr>
            <a:xfrm>
              <a:off x="245275" y="761100"/>
              <a:ext cx="113700" cy="1137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 name="Google Shape;165;p15"/>
            <p:cNvCxnSpPr>
              <a:stCxn id="164" idx="7"/>
            </p:cNvCxnSpPr>
            <p:nvPr/>
          </p:nvCxnSpPr>
          <p:spPr>
            <a:xfrm rot="10800000" flipH="1">
              <a:off x="342324" y="-61949"/>
              <a:ext cx="839700" cy="839700"/>
            </a:xfrm>
            <a:prstGeom prst="straightConnector1">
              <a:avLst/>
            </a:prstGeom>
            <a:noFill/>
            <a:ln w="9525" cap="flat" cmpd="sng">
              <a:solidFill>
                <a:schemeClr val="dk1"/>
              </a:solidFill>
              <a:prstDash val="solid"/>
              <a:round/>
              <a:headEnd type="none" w="med" len="med"/>
              <a:tailEnd type="none" w="med" len="med"/>
            </a:ln>
          </p:spPr>
        </p:cxnSp>
      </p:grpSp>
      <p:sp>
        <p:nvSpPr>
          <p:cNvPr id="166" name="Google Shape;166;p15"/>
          <p:cNvSpPr/>
          <p:nvPr/>
        </p:nvSpPr>
        <p:spPr>
          <a:xfrm flipH="1">
            <a:off x="226314" y="376115"/>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flipH="1">
            <a:off x="355627" y="4840815"/>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flipH="1">
            <a:off x="1249077" y="5056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CUSTOM_23_1_2_2">
    <p:spTree>
      <p:nvGrpSpPr>
        <p:cNvPr id="1" name="Shape 183"/>
        <p:cNvGrpSpPr/>
        <p:nvPr/>
      </p:nvGrpSpPr>
      <p:grpSpPr>
        <a:xfrm>
          <a:off x="0" y="0"/>
          <a:ext cx="0" cy="0"/>
          <a:chOff x="0" y="0"/>
          <a:chExt cx="0" cy="0"/>
        </a:xfrm>
      </p:grpSpPr>
      <p:sp>
        <p:nvSpPr>
          <p:cNvPr id="184" name="Google Shape;184;p17"/>
          <p:cNvSpPr txBox="1">
            <a:spLocks noGrp="1"/>
          </p:cNvSpPr>
          <p:nvPr>
            <p:ph type="subTitle" idx="1"/>
          </p:nvPr>
        </p:nvSpPr>
        <p:spPr>
          <a:xfrm>
            <a:off x="4486025" y="1475300"/>
            <a:ext cx="3944700" cy="4833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None/>
              <a:defRPr sz="2200" b="1">
                <a:latin typeface="Cairo"/>
                <a:ea typeface="Cairo"/>
                <a:cs typeface="Cairo"/>
                <a:sym typeface="Cairo"/>
              </a:defRPr>
            </a:lvl1pPr>
            <a:lvl2pPr lvl="1" rtl="0">
              <a:lnSpc>
                <a:spcPct val="115000"/>
              </a:lnSpc>
              <a:spcBef>
                <a:spcPts val="0"/>
              </a:spcBef>
              <a:spcAft>
                <a:spcPts val="0"/>
              </a:spcAft>
              <a:buNone/>
              <a:defRPr sz="2200" b="1">
                <a:latin typeface="Cairo"/>
                <a:ea typeface="Cairo"/>
                <a:cs typeface="Cairo"/>
                <a:sym typeface="Cairo"/>
              </a:defRPr>
            </a:lvl2pPr>
            <a:lvl3pPr lvl="2" rtl="0">
              <a:lnSpc>
                <a:spcPct val="115000"/>
              </a:lnSpc>
              <a:spcBef>
                <a:spcPts val="0"/>
              </a:spcBef>
              <a:spcAft>
                <a:spcPts val="0"/>
              </a:spcAft>
              <a:buNone/>
              <a:defRPr sz="2200" b="1">
                <a:latin typeface="Cairo"/>
                <a:ea typeface="Cairo"/>
                <a:cs typeface="Cairo"/>
                <a:sym typeface="Cairo"/>
              </a:defRPr>
            </a:lvl3pPr>
            <a:lvl4pPr lvl="3" rtl="0">
              <a:lnSpc>
                <a:spcPct val="115000"/>
              </a:lnSpc>
              <a:spcBef>
                <a:spcPts val="0"/>
              </a:spcBef>
              <a:spcAft>
                <a:spcPts val="0"/>
              </a:spcAft>
              <a:buNone/>
              <a:defRPr sz="2200" b="1">
                <a:latin typeface="Cairo"/>
                <a:ea typeface="Cairo"/>
                <a:cs typeface="Cairo"/>
                <a:sym typeface="Cairo"/>
              </a:defRPr>
            </a:lvl4pPr>
            <a:lvl5pPr lvl="4" rtl="0">
              <a:lnSpc>
                <a:spcPct val="115000"/>
              </a:lnSpc>
              <a:spcBef>
                <a:spcPts val="0"/>
              </a:spcBef>
              <a:spcAft>
                <a:spcPts val="0"/>
              </a:spcAft>
              <a:buNone/>
              <a:defRPr sz="2200" b="1">
                <a:latin typeface="Cairo"/>
                <a:ea typeface="Cairo"/>
                <a:cs typeface="Cairo"/>
                <a:sym typeface="Cairo"/>
              </a:defRPr>
            </a:lvl5pPr>
            <a:lvl6pPr lvl="5" rtl="0">
              <a:lnSpc>
                <a:spcPct val="115000"/>
              </a:lnSpc>
              <a:spcBef>
                <a:spcPts val="0"/>
              </a:spcBef>
              <a:spcAft>
                <a:spcPts val="0"/>
              </a:spcAft>
              <a:buNone/>
              <a:defRPr sz="2200" b="1">
                <a:latin typeface="Cairo"/>
                <a:ea typeface="Cairo"/>
                <a:cs typeface="Cairo"/>
                <a:sym typeface="Cairo"/>
              </a:defRPr>
            </a:lvl6pPr>
            <a:lvl7pPr lvl="6" rtl="0">
              <a:lnSpc>
                <a:spcPct val="115000"/>
              </a:lnSpc>
              <a:spcBef>
                <a:spcPts val="0"/>
              </a:spcBef>
              <a:spcAft>
                <a:spcPts val="0"/>
              </a:spcAft>
              <a:buNone/>
              <a:defRPr sz="2200" b="1">
                <a:latin typeface="Cairo"/>
                <a:ea typeface="Cairo"/>
                <a:cs typeface="Cairo"/>
                <a:sym typeface="Cairo"/>
              </a:defRPr>
            </a:lvl7pPr>
            <a:lvl8pPr lvl="7" rtl="0">
              <a:lnSpc>
                <a:spcPct val="115000"/>
              </a:lnSpc>
              <a:spcBef>
                <a:spcPts val="0"/>
              </a:spcBef>
              <a:spcAft>
                <a:spcPts val="0"/>
              </a:spcAft>
              <a:buNone/>
              <a:defRPr sz="2200" b="1">
                <a:latin typeface="Cairo"/>
                <a:ea typeface="Cairo"/>
                <a:cs typeface="Cairo"/>
                <a:sym typeface="Cairo"/>
              </a:defRPr>
            </a:lvl8pPr>
            <a:lvl9pPr lvl="8" rtl="0">
              <a:lnSpc>
                <a:spcPct val="115000"/>
              </a:lnSpc>
              <a:spcBef>
                <a:spcPts val="0"/>
              </a:spcBef>
              <a:spcAft>
                <a:spcPts val="0"/>
              </a:spcAft>
              <a:buNone/>
              <a:defRPr sz="2200" b="1">
                <a:latin typeface="Cairo"/>
                <a:ea typeface="Cairo"/>
                <a:cs typeface="Cairo"/>
                <a:sym typeface="Cairo"/>
              </a:defRPr>
            </a:lvl9pPr>
          </a:lstStyle>
          <a:p>
            <a:endParaRPr/>
          </a:p>
        </p:txBody>
      </p:sp>
      <p:sp>
        <p:nvSpPr>
          <p:cNvPr id="185" name="Google Shape;185;p17"/>
          <p:cNvSpPr txBox="1">
            <a:spLocks noGrp="1"/>
          </p:cNvSpPr>
          <p:nvPr>
            <p:ph type="subTitle" idx="2"/>
          </p:nvPr>
        </p:nvSpPr>
        <p:spPr>
          <a:xfrm>
            <a:off x="4486027" y="1893238"/>
            <a:ext cx="3944700" cy="52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None/>
              <a:defRPr sz="1400"/>
            </a:lvl1pPr>
            <a:lvl2pPr lvl="1" rtl="0">
              <a:lnSpc>
                <a:spcPct val="115000"/>
              </a:lnSpc>
              <a:spcBef>
                <a:spcPts val="0"/>
              </a:spcBef>
              <a:spcAft>
                <a:spcPts val="0"/>
              </a:spcAft>
              <a:buNone/>
              <a:defRPr sz="1400"/>
            </a:lvl2pPr>
            <a:lvl3pPr lvl="2" rtl="0">
              <a:lnSpc>
                <a:spcPct val="115000"/>
              </a:lnSpc>
              <a:spcBef>
                <a:spcPts val="0"/>
              </a:spcBef>
              <a:spcAft>
                <a:spcPts val="0"/>
              </a:spcAft>
              <a:buNone/>
              <a:defRPr sz="1400"/>
            </a:lvl3pPr>
            <a:lvl4pPr lvl="3" rtl="0">
              <a:lnSpc>
                <a:spcPct val="115000"/>
              </a:lnSpc>
              <a:spcBef>
                <a:spcPts val="0"/>
              </a:spcBef>
              <a:spcAft>
                <a:spcPts val="0"/>
              </a:spcAft>
              <a:buNone/>
              <a:defRPr sz="1400"/>
            </a:lvl4pPr>
            <a:lvl5pPr lvl="4" rtl="0">
              <a:lnSpc>
                <a:spcPct val="115000"/>
              </a:lnSpc>
              <a:spcBef>
                <a:spcPts val="0"/>
              </a:spcBef>
              <a:spcAft>
                <a:spcPts val="0"/>
              </a:spcAft>
              <a:buNone/>
              <a:defRPr sz="1400"/>
            </a:lvl5pPr>
            <a:lvl6pPr lvl="5" rtl="0">
              <a:lnSpc>
                <a:spcPct val="115000"/>
              </a:lnSpc>
              <a:spcBef>
                <a:spcPts val="0"/>
              </a:spcBef>
              <a:spcAft>
                <a:spcPts val="0"/>
              </a:spcAft>
              <a:buNone/>
              <a:defRPr sz="1400"/>
            </a:lvl6pPr>
            <a:lvl7pPr lvl="6" rtl="0">
              <a:lnSpc>
                <a:spcPct val="115000"/>
              </a:lnSpc>
              <a:spcBef>
                <a:spcPts val="0"/>
              </a:spcBef>
              <a:spcAft>
                <a:spcPts val="0"/>
              </a:spcAft>
              <a:buNone/>
              <a:defRPr sz="1400"/>
            </a:lvl7pPr>
            <a:lvl8pPr lvl="7" rtl="0">
              <a:lnSpc>
                <a:spcPct val="115000"/>
              </a:lnSpc>
              <a:spcBef>
                <a:spcPts val="0"/>
              </a:spcBef>
              <a:spcAft>
                <a:spcPts val="0"/>
              </a:spcAft>
              <a:buNone/>
              <a:defRPr sz="1400"/>
            </a:lvl8pPr>
            <a:lvl9pPr lvl="8" rtl="0">
              <a:lnSpc>
                <a:spcPct val="115000"/>
              </a:lnSpc>
              <a:spcBef>
                <a:spcPts val="0"/>
              </a:spcBef>
              <a:spcAft>
                <a:spcPts val="0"/>
              </a:spcAft>
              <a:buNone/>
              <a:defRPr sz="1400"/>
            </a:lvl9pPr>
          </a:lstStyle>
          <a:p>
            <a:endParaRPr/>
          </a:p>
        </p:txBody>
      </p:sp>
      <p:sp>
        <p:nvSpPr>
          <p:cNvPr id="186" name="Google Shape;186;p17"/>
          <p:cNvSpPr txBox="1">
            <a:spLocks noGrp="1"/>
          </p:cNvSpPr>
          <p:nvPr>
            <p:ph type="subTitle" idx="3"/>
          </p:nvPr>
        </p:nvSpPr>
        <p:spPr>
          <a:xfrm>
            <a:off x="4486025" y="2980900"/>
            <a:ext cx="3944700" cy="4833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None/>
              <a:defRPr sz="2200" b="1">
                <a:latin typeface="Cairo"/>
                <a:ea typeface="Cairo"/>
                <a:cs typeface="Cairo"/>
                <a:sym typeface="Cairo"/>
              </a:defRPr>
            </a:lvl1pPr>
            <a:lvl2pPr lvl="1" rtl="0">
              <a:lnSpc>
                <a:spcPct val="115000"/>
              </a:lnSpc>
              <a:spcBef>
                <a:spcPts val="0"/>
              </a:spcBef>
              <a:spcAft>
                <a:spcPts val="0"/>
              </a:spcAft>
              <a:buNone/>
              <a:defRPr sz="2200" b="1">
                <a:latin typeface="Cairo"/>
                <a:ea typeface="Cairo"/>
                <a:cs typeface="Cairo"/>
                <a:sym typeface="Cairo"/>
              </a:defRPr>
            </a:lvl2pPr>
            <a:lvl3pPr lvl="2" rtl="0">
              <a:lnSpc>
                <a:spcPct val="115000"/>
              </a:lnSpc>
              <a:spcBef>
                <a:spcPts val="0"/>
              </a:spcBef>
              <a:spcAft>
                <a:spcPts val="0"/>
              </a:spcAft>
              <a:buNone/>
              <a:defRPr sz="2200" b="1">
                <a:latin typeface="Cairo"/>
                <a:ea typeface="Cairo"/>
                <a:cs typeface="Cairo"/>
                <a:sym typeface="Cairo"/>
              </a:defRPr>
            </a:lvl3pPr>
            <a:lvl4pPr lvl="3" rtl="0">
              <a:lnSpc>
                <a:spcPct val="115000"/>
              </a:lnSpc>
              <a:spcBef>
                <a:spcPts val="0"/>
              </a:spcBef>
              <a:spcAft>
                <a:spcPts val="0"/>
              </a:spcAft>
              <a:buNone/>
              <a:defRPr sz="2200" b="1">
                <a:latin typeface="Cairo"/>
                <a:ea typeface="Cairo"/>
                <a:cs typeface="Cairo"/>
                <a:sym typeface="Cairo"/>
              </a:defRPr>
            </a:lvl4pPr>
            <a:lvl5pPr lvl="4" rtl="0">
              <a:lnSpc>
                <a:spcPct val="115000"/>
              </a:lnSpc>
              <a:spcBef>
                <a:spcPts val="0"/>
              </a:spcBef>
              <a:spcAft>
                <a:spcPts val="0"/>
              </a:spcAft>
              <a:buNone/>
              <a:defRPr sz="2200" b="1">
                <a:latin typeface="Cairo"/>
                <a:ea typeface="Cairo"/>
                <a:cs typeface="Cairo"/>
                <a:sym typeface="Cairo"/>
              </a:defRPr>
            </a:lvl5pPr>
            <a:lvl6pPr lvl="5" rtl="0">
              <a:lnSpc>
                <a:spcPct val="115000"/>
              </a:lnSpc>
              <a:spcBef>
                <a:spcPts val="0"/>
              </a:spcBef>
              <a:spcAft>
                <a:spcPts val="0"/>
              </a:spcAft>
              <a:buNone/>
              <a:defRPr sz="2200" b="1">
                <a:latin typeface="Cairo"/>
                <a:ea typeface="Cairo"/>
                <a:cs typeface="Cairo"/>
                <a:sym typeface="Cairo"/>
              </a:defRPr>
            </a:lvl6pPr>
            <a:lvl7pPr lvl="6" rtl="0">
              <a:lnSpc>
                <a:spcPct val="115000"/>
              </a:lnSpc>
              <a:spcBef>
                <a:spcPts val="0"/>
              </a:spcBef>
              <a:spcAft>
                <a:spcPts val="0"/>
              </a:spcAft>
              <a:buNone/>
              <a:defRPr sz="2200" b="1">
                <a:latin typeface="Cairo"/>
                <a:ea typeface="Cairo"/>
                <a:cs typeface="Cairo"/>
                <a:sym typeface="Cairo"/>
              </a:defRPr>
            </a:lvl7pPr>
            <a:lvl8pPr lvl="7" rtl="0">
              <a:lnSpc>
                <a:spcPct val="115000"/>
              </a:lnSpc>
              <a:spcBef>
                <a:spcPts val="0"/>
              </a:spcBef>
              <a:spcAft>
                <a:spcPts val="0"/>
              </a:spcAft>
              <a:buNone/>
              <a:defRPr sz="2200" b="1">
                <a:latin typeface="Cairo"/>
                <a:ea typeface="Cairo"/>
                <a:cs typeface="Cairo"/>
                <a:sym typeface="Cairo"/>
              </a:defRPr>
            </a:lvl8pPr>
            <a:lvl9pPr lvl="8" rtl="0">
              <a:lnSpc>
                <a:spcPct val="115000"/>
              </a:lnSpc>
              <a:spcBef>
                <a:spcPts val="0"/>
              </a:spcBef>
              <a:spcAft>
                <a:spcPts val="0"/>
              </a:spcAft>
              <a:buNone/>
              <a:defRPr sz="2200" b="1">
                <a:latin typeface="Cairo"/>
                <a:ea typeface="Cairo"/>
                <a:cs typeface="Cairo"/>
                <a:sym typeface="Cairo"/>
              </a:defRPr>
            </a:lvl9pPr>
          </a:lstStyle>
          <a:p>
            <a:endParaRPr/>
          </a:p>
        </p:txBody>
      </p:sp>
      <p:sp>
        <p:nvSpPr>
          <p:cNvPr id="187" name="Google Shape;187;p17"/>
          <p:cNvSpPr txBox="1">
            <a:spLocks noGrp="1"/>
          </p:cNvSpPr>
          <p:nvPr>
            <p:ph type="subTitle" idx="4"/>
          </p:nvPr>
        </p:nvSpPr>
        <p:spPr>
          <a:xfrm>
            <a:off x="4486027" y="3398650"/>
            <a:ext cx="3944700" cy="52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None/>
              <a:defRPr sz="1400"/>
            </a:lvl1pPr>
            <a:lvl2pPr lvl="1" rtl="0">
              <a:lnSpc>
                <a:spcPct val="115000"/>
              </a:lnSpc>
              <a:spcBef>
                <a:spcPts val="0"/>
              </a:spcBef>
              <a:spcAft>
                <a:spcPts val="0"/>
              </a:spcAft>
              <a:buNone/>
              <a:defRPr sz="1400"/>
            </a:lvl2pPr>
            <a:lvl3pPr lvl="2" rtl="0">
              <a:lnSpc>
                <a:spcPct val="115000"/>
              </a:lnSpc>
              <a:spcBef>
                <a:spcPts val="0"/>
              </a:spcBef>
              <a:spcAft>
                <a:spcPts val="0"/>
              </a:spcAft>
              <a:buNone/>
              <a:defRPr sz="1400"/>
            </a:lvl3pPr>
            <a:lvl4pPr lvl="3" rtl="0">
              <a:lnSpc>
                <a:spcPct val="115000"/>
              </a:lnSpc>
              <a:spcBef>
                <a:spcPts val="0"/>
              </a:spcBef>
              <a:spcAft>
                <a:spcPts val="0"/>
              </a:spcAft>
              <a:buNone/>
              <a:defRPr sz="1400"/>
            </a:lvl4pPr>
            <a:lvl5pPr lvl="4" rtl="0">
              <a:lnSpc>
                <a:spcPct val="115000"/>
              </a:lnSpc>
              <a:spcBef>
                <a:spcPts val="0"/>
              </a:spcBef>
              <a:spcAft>
                <a:spcPts val="0"/>
              </a:spcAft>
              <a:buNone/>
              <a:defRPr sz="1400"/>
            </a:lvl5pPr>
            <a:lvl6pPr lvl="5" rtl="0">
              <a:lnSpc>
                <a:spcPct val="115000"/>
              </a:lnSpc>
              <a:spcBef>
                <a:spcPts val="0"/>
              </a:spcBef>
              <a:spcAft>
                <a:spcPts val="0"/>
              </a:spcAft>
              <a:buNone/>
              <a:defRPr sz="1400"/>
            </a:lvl6pPr>
            <a:lvl7pPr lvl="6" rtl="0">
              <a:lnSpc>
                <a:spcPct val="115000"/>
              </a:lnSpc>
              <a:spcBef>
                <a:spcPts val="0"/>
              </a:spcBef>
              <a:spcAft>
                <a:spcPts val="0"/>
              </a:spcAft>
              <a:buNone/>
              <a:defRPr sz="1400"/>
            </a:lvl7pPr>
            <a:lvl8pPr lvl="7" rtl="0">
              <a:lnSpc>
                <a:spcPct val="115000"/>
              </a:lnSpc>
              <a:spcBef>
                <a:spcPts val="0"/>
              </a:spcBef>
              <a:spcAft>
                <a:spcPts val="0"/>
              </a:spcAft>
              <a:buNone/>
              <a:defRPr sz="1400"/>
            </a:lvl8pPr>
            <a:lvl9pPr lvl="8" rtl="0">
              <a:lnSpc>
                <a:spcPct val="115000"/>
              </a:lnSpc>
              <a:spcBef>
                <a:spcPts val="0"/>
              </a:spcBef>
              <a:spcAft>
                <a:spcPts val="0"/>
              </a:spcAft>
              <a:buNone/>
              <a:defRPr sz="1400"/>
            </a:lvl9pPr>
          </a:lstStyle>
          <a:p>
            <a:endParaRPr/>
          </a:p>
        </p:txBody>
      </p:sp>
      <p:sp>
        <p:nvSpPr>
          <p:cNvPr id="188" name="Google Shape;188;p17"/>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189" name="Google Shape;189;p17"/>
          <p:cNvSpPr>
            <a:spLocks noGrp="1"/>
          </p:cNvSpPr>
          <p:nvPr>
            <p:ph type="pic" idx="5"/>
          </p:nvPr>
        </p:nvSpPr>
        <p:spPr>
          <a:xfrm>
            <a:off x="713225" y="1475300"/>
            <a:ext cx="2979000" cy="2970900"/>
          </a:xfrm>
          <a:prstGeom prst="rect">
            <a:avLst/>
          </a:prstGeom>
          <a:noFill/>
          <a:ln w="9525" cap="flat" cmpd="sng">
            <a:solidFill>
              <a:schemeClr val="accent3"/>
            </a:solidFill>
            <a:prstDash val="solid"/>
            <a:round/>
            <a:headEnd type="none" w="sm" len="sm"/>
            <a:tailEnd type="none" w="sm" len="sm"/>
          </a:ln>
        </p:spPr>
      </p:sp>
      <p:sp>
        <p:nvSpPr>
          <p:cNvPr id="190" name="Google Shape;190;p17"/>
          <p:cNvSpPr/>
          <p:nvPr/>
        </p:nvSpPr>
        <p:spPr>
          <a:xfrm>
            <a:off x="845650" y="4691275"/>
            <a:ext cx="328500" cy="3285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1" name="Google Shape;191;p17"/>
          <p:cNvCxnSpPr/>
          <p:nvPr/>
        </p:nvCxnSpPr>
        <p:spPr>
          <a:xfrm flipH="1">
            <a:off x="96325" y="4608575"/>
            <a:ext cx="587100" cy="587100"/>
          </a:xfrm>
          <a:prstGeom prst="straightConnector1">
            <a:avLst/>
          </a:prstGeom>
          <a:noFill/>
          <a:ln w="19050" cap="flat" cmpd="sng">
            <a:solidFill>
              <a:schemeClr val="dk1"/>
            </a:solidFill>
            <a:prstDash val="dot"/>
            <a:round/>
            <a:headEnd type="none" w="med" len="med"/>
            <a:tailEnd type="none" w="med" len="med"/>
          </a:ln>
        </p:spPr>
      </p:cxnSp>
      <p:sp>
        <p:nvSpPr>
          <p:cNvPr id="192" name="Google Shape;192;p17"/>
          <p:cNvSpPr/>
          <p:nvPr/>
        </p:nvSpPr>
        <p:spPr>
          <a:xfrm>
            <a:off x="8625925" y="676415"/>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17"/>
          <p:cNvGrpSpPr/>
          <p:nvPr/>
        </p:nvGrpSpPr>
        <p:grpSpPr>
          <a:xfrm>
            <a:off x="4009813" y="4770196"/>
            <a:ext cx="613379" cy="610156"/>
            <a:chOff x="4705338" y="292646"/>
            <a:chExt cx="613379" cy="610156"/>
          </a:xfrm>
        </p:grpSpPr>
        <p:sp>
          <p:nvSpPr>
            <p:cNvPr id="194" name="Google Shape;194;p17"/>
            <p:cNvSpPr/>
            <p:nvPr/>
          </p:nvSpPr>
          <p:spPr>
            <a:xfrm>
              <a:off x="4705338" y="292646"/>
              <a:ext cx="613379" cy="610156"/>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a:off x="4847775" y="4343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17"/>
          <p:cNvGrpSpPr/>
          <p:nvPr/>
        </p:nvGrpSpPr>
        <p:grpSpPr>
          <a:xfrm>
            <a:off x="7902350" y="3992601"/>
            <a:ext cx="936749" cy="936749"/>
            <a:chOff x="245275" y="-61949"/>
            <a:chExt cx="936749" cy="936749"/>
          </a:xfrm>
        </p:grpSpPr>
        <p:sp>
          <p:nvSpPr>
            <p:cNvPr id="197" name="Google Shape;197;p17"/>
            <p:cNvSpPr/>
            <p:nvPr/>
          </p:nvSpPr>
          <p:spPr>
            <a:xfrm>
              <a:off x="245275" y="761100"/>
              <a:ext cx="113700" cy="1137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 name="Google Shape;198;p17"/>
            <p:cNvCxnSpPr>
              <a:stCxn id="197" idx="7"/>
            </p:cNvCxnSpPr>
            <p:nvPr/>
          </p:nvCxnSpPr>
          <p:spPr>
            <a:xfrm rot="10800000" flipH="1">
              <a:off x="342324" y="-61949"/>
              <a:ext cx="839700" cy="839700"/>
            </a:xfrm>
            <a:prstGeom prst="straightConnector1">
              <a:avLst/>
            </a:prstGeom>
            <a:noFill/>
            <a:ln w="9525" cap="flat" cmpd="sng">
              <a:solidFill>
                <a:schemeClr val="dk1"/>
              </a:solidFill>
              <a:prstDash val="solid"/>
              <a:round/>
              <a:headEnd type="none" w="med" len="med"/>
              <a:tailEnd type="none" w="med" len="med"/>
            </a:ln>
          </p:spPr>
        </p:cxnSp>
      </p:grpSp>
      <p:sp>
        <p:nvSpPr>
          <p:cNvPr id="199" name="Google Shape;199;p17"/>
          <p:cNvSpPr/>
          <p:nvPr/>
        </p:nvSpPr>
        <p:spPr>
          <a:xfrm>
            <a:off x="7200525" y="47387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 name="Google Shape;200;p17"/>
          <p:cNvCxnSpPr/>
          <p:nvPr/>
        </p:nvCxnSpPr>
        <p:spPr>
          <a:xfrm flipH="1">
            <a:off x="161150" y="149025"/>
            <a:ext cx="587100" cy="587100"/>
          </a:xfrm>
          <a:prstGeom prst="straightConnector1">
            <a:avLst/>
          </a:prstGeom>
          <a:noFill/>
          <a:ln w="19050" cap="flat" cmpd="sng">
            <a:solidFill>
              <a:schemeClr val="dk1"/>
            </a:solidFill>
            <a:prstDash val="dot"/>
            <a:round/>
            <a:headEnd type="none" w="med" len="med"/>
            <a:tailEnd type="oval" w="med" len="med"/>
          </a:ln>
        </p:spPr>
      </p:cxnSp>
      <p:cxnSp>
        <p:nvCxnSpPr>
          <p:cNvPr id="201" name="Google Shape;201;p17"/>
          <p:cNvCxnSpPr/>
          <p:nvPr/>
        </p:nvCxnSpPr>
        <p:spPr>
          <a:xfrm flipH="1">
            <a:off x="8473900" y="-108200"/>
            <a:ext cx="587100" cy="587100"/>
          </a:xfrm>
          <a:prstGeom prst="straightConnector1">
            <a:avLst/>
          </a:prstGeom>
          <a:noFill/>
          <a:ln w="19050" cap="flat" cmpd="sng">
            <a:solidFill>
              <a:schemeClr val="dk1"/>
            </a:solidFill>
            <a:prstDash val="dot"/>
            <a:round/>
            <a:headEnd type="none" w="med" len="med"/>
            <a:tailEnd type="oval"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TITLE_AND_BODY_1_1">
    <p:spTree>
      <p:nvGrpSpPr>
        <p:cNvPr id="1" name="Shape 202"/>
        <p:cNvGrpSpPr/>
        <p:nvPr/>
      </p:nvGrpSpPr>
      <p:grpSpPr>
        <a:xfrm>
          <a:off x="0" y="0"/>
          <a:ext cx="0" cy="0"/>
          <a:chOff x="0" y="0"/>
          <a:chExt cx="0" cy="0"/>
        </a:xfrm>
      </p:grpSpPr>
      <p:sp>
        <p:nvSpPr>
          <p:cNvPr id="203" name="Google Shape;203;p18"/>
          <p:cNvSpPr txBox="1">
            <a:spLocks noGrp="1"/>
          </p:cNvSpPr>
          <p:nvPr>
            <p:ph type="title"/>
          </p:nvPr>
        </p:nvSpPr>
        <p:spPr>
          <a:xfrm>
            <a:off x="2537475" y="1280350"/>
            <a:ext cx="5234700" cy="1580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9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4" name="Google Shape;204;p18"/>
          <p:cNvSpPr txBox="1">
            <a:spLocks noGrp="1"/>
          </p:cNvSpPr>
          <p:nvPr>
            <p:ph type="body" idx="1"/>
          </p:nvPr>
        </p:nvSpPr>
        <p:spPr>
          <a:xfrm>
            <a:off x="2537475" y="2982050"/>
            <a:ext cx="5234700" cy="71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Font typeface="Montserrat"/>
              <a:buChar char="●"/>
              <a:defRPr sz="1600"/>
            </a:lvl1pPr>
            <a:lvl2pPr marL="914400" lvl="1" indent="-317500" rtl="0">
              <a:spcBef>
                <a:spcPts val="0"/>
              </a:spcBef>
              <a:spcAft>
                <a:spcPts val="0"/>
              </a:spcAft>
              <a:buSzPts val="1400"/>
              <a:buFont typeface="Montserrat"/>
              <a:buChar char="○"/>
              <a:defRPr>
                <a:latin typeface="Montserrat"/>
                <a:ea typeface="Montserrat"/>
                <a:cs typeface="Montserrat"/>
                <a:sym typeface="Montserrat"/>
              </a:defRPr>
            </a:lvl2pPr>
            <a:lvl3pPr marL="1371600" lvl="2" indent="-317500" rtl="0">
              <a:spcBef>
                <a:spcPts val="0"/>
              </a:spcBef>
              <a:spcAft>
                <a:spcPts val="0"/>
              </a:spcAft>
              <a:buSzPts val="1400"/>
              <a:buFont typeface="Montserrat"/>
              <a:buChar char="■"/>
              <a:defRPr>
                <a:latin typeface="Montserrat"/>
                <a:ea typeface="Montserrat"/>
                <a:cs typeface="Montserrat"/>
                <a:sym typeface="Montserrat"/>
              </a:defRPr>
            </a:lvl3pPr>
            <a:lvl4pPr marL="1828800" lvl="3" indent="-317500" rtl="0">
              <a:spcBef>
                <a:spcPts val="0"/>
              </a:spcBef>
              <a:spcAft>
                <a:spcPts val="0"/>
              </a:spcAft>
              <a:buSzPts val="1400"/>
              <a:buFont typeface="Montserrat"/>
              <a:buChar char="●"/>
              <a:defRPr>
                <a:latin typeface="Montserrat"/>
                <a:ea typeface="Montserrat"/>
                <a:cs typeface="Montserrat"/>
                <a:sym typeface="Montserrat"/>
              </a:defRPr>
            </a:lvl4pPr>
            <a:lvl5pPr marL="2286000" lvl="4" indent="-317500" rtl="0">
              <a:spcBef>
                <a:spcPts val="0"/>
              </a:spcBef>
              <a:spcAft>
                <a:spcPts val="0"/>
              </a:spcAft>
              <a:buSzPts val="1400"/>
              <a:buFont typeface="Montserrat"/>
              <a:buChar char="○"/>
              <a:defRPr>
                <a:latin typeface="Montserrat"/>
                <a:ea typeface="Montserrat"/>
                <a:cs typeface="Montserrat"/>
                <a:sym typeface="Montserrat"/>
              </a:defRPr>
            </a:lvl5pPr>
            <a:lvl6pPr marL="2743200" lvl="5" indent="-317500" rtl="0">
              <a:spcBef>
                <a:spcPts val="0"/>
              </a:spcBef>
              <a:spcAft>
                <a:spcPts val="0"/>
              </a:spcAft>
              <a:buSzPts val="1400"/>
              <a:buFont typeface="Montserrat"/>
              <a:buChar char="■"/>
              <a:defRPr>
                <a:latin typeface="Montserrat"/>
                <a:ea typeface="Montserrat"/>
                <a:cs typeface="Montserrat"/>
                <a:sym typeface="Montserrat"/>
              </a:defRPr>
            </a:lvl6pPr>
            <a:lvl7pPr marL="3200400" lvl="6" indent="-317500" rtl="0">
              <a:spcBef>
                <a:spcPts val="0"/>
              </a:spcBef>
              <a:spcAft>
                <a:spcPts val="0"/>
              </a:spcAft>
              <a:buSzPts val="1400"/>
              <a:buFont typeface="Montserrat"/>
              <a:buChar char="●"/>
              <a:defRPr>
                <a:latin typeface="Montserrat"/>
                <a:ea typeface="Montserrat"/>
                <a:cs typeface="Montserrat"/>
                <a:sym typeface="Montserrat"/>
              </a:defRPr>
            </a:lvl7pPr>
            <a:lvl8pPr marL="3657600" lvl="7" indent="-317500" rtl="0">
              <a:spcBef>
                <a:spcPts val="0"/>
              </a:spcBef>
              <a:spcAft>
                <a:spcPts val="0"/>
              </a:spcAft>
              <a:buSzPts val="1400"/>
              <a:buFont typeface="Montserrat"/>
              <a:buChar char="○"/>
              <a:defRPr>
                <a:latin typeface="Montserrat"/>
                <a:ea typeface="Montserrat"/>
                <a:cs typeface="Montserrat"/>
                <a:sym typeface="Montserrat"/>
              </a:defRPr>
            </a:lvl8pPr>
            <a:lvl9pPr marL="4114800" lvl="8" indent="-317500" rtl="0">
              <a:spcBef>
                <a:spcPts val="0"/>
              </a:spcBef>
              <a:spcAft>
                <a:spcPts val="0"/>
              </a:spcAft>
              <a:buSzPts val="1400"/>
              <a:buFont typeface="Montserrat"/>
              <a:buChar char="■"/>
              <a:defRPr>
                <a:latin typeface="Montserrat"/>
                <a:ea typeface="Montserrat"/>
                <a:cs typeface="Montserrat"/>
                <a:sym typeface="Montserrat"/>
              </a:defRPr>
            </a:lvl9pPr>
          </a:lstStyle>
          <a:p>
            <a:endParaRPr/>
          </a:p>
        </p:txBody>
      </p:sp>
      <p:cxnSp>
        <p:nvCxnSpPr>
          <p:cNvPr id="205" name="Google Shape;205;p18"/>
          <p:cNvCxnSpPr/>
          <p:nvPr/>
        </p:nvCxnSpPr>
        <p:spPr>
          <a:xfrm flipH="1">
            <a:off x="4014475" y="245950"/>
            <a:ext cx="587100" cy="587100"/>
          </a:xfrm>
          <a:prstGeom prst="straightConnector1">
            <a:avLst/>
          </a:prstGeom>
          <a:noFill/>
          <a:ln w="19050" cap="flat" cmpd="sng">
            <a:solidFill>
              <a:schemeClr val="dk1"/>
            </a:solidFill>
            <a:prstDash val="dot"/>
            <a:round/>
            <a:headEnd type="none" w="med" len="med"/>
            <a:tailEnd type="oval" w="med" len="med"/>
          </a:ln>
        </p:spPr>
      </p:cxnSp>
      <p:sp>
        <p:nvSpPr>
          <p:cNvPr id="206" name="Google Shape;206;p18"/>
          <p:cNvSpPr/>
          <p:nvPr/>
        </p:nvSpPr>
        <p:spPr>
          <a:xfrm>
            <a:off x="8375850" y="95359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8"/>
          <p:cNvSpPr/>
          <p:nvPr/>
        </p:nvSpPr>
        <p:spPr>
          <a:xfrm>
            <a:off x="7138950" y="245950"/>
            <a:ext cx="328500" cy="3285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18"/>
          <p:cNvGrpSpPr/>
          <p:nvPr/>
        </p:nvGrpSpPr>
        <p:grpSpPr>
          <a:xfrm>
            <a:off x="7880400" y="3791276"/>
            <a:ext cx="936749" cy="936749"/>
            <a:chOff x="245275" y="-61949"/>
            <a:chExt cx="936749" cy="936749"/>
          </a:xfrm>
        </p:grpSpPr>
        <p:sp>
          <p:nvSpPr>
            <p:cNvPr id="209" name="Google Shape;209;p18"/>
            <p:cNvSpPr/>
            <p:nvPr/>
          </p:nvSpPr>
          <p:spPr>
            <a:xfrm>
              <a:off x="245275" y="761100"/>
              <a:ext cx="113700" cy="1137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0" name="Google Shape;210;p18"/>
            <p:cNvCxnSpPr>
              <a:stCxn id="209" idx="7"/>
            </p:cNvCxnSpPr>
            <p:nvPr/>
          </p:nvCxnSpPr>
          <p:spPr>
            <a:xfrm rot="10800000" flipH="1">
              <a:off x="342324" y="-61949"/>
              <a:ext cx="839700" cy="8397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600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Cairo"/>
              <a:buNone/>
              <a:defRPr sz="2800" b="1">
                <a:solidFill>
                  <a:schemeClr val="dk1"/>
                </a:solidFill>
                <a:latin typeface="Cairo"/>
                <a:ea typeface="Cairo"/>
                <a:cs typeface="Cairo"/>
                <a:sym typeface="Cairo"/>
              </a:defRPr>
            </a:lvl1pPr>
            <a:lvl2pPr lvl="1" rtl="0">
              <a:spcBef>
                <a:spcPts val="0"/>
              </a:spcBef>
              <a:spcAft>
                <a:spcPts val="0"/>
              </a:spcAft>
              <a:buClr>
                <a:schemeClr val="dk1"/>
              </a:buClr>
              <a:buSzPts val="2800"/>
              <a:buFont typeface="Cairo"/>
              <a:buNone/>
              <a:defRPr sz="2800" b="1">
                <a:solidFill>
                  <a:schemeClr val="dk1"/>
                </a:solidFill>
                <a:latin typeface="Cairo"/>
                <a:ea typeface="Cairo"/>
                <a:cs typeface="Cairo"/>
                <a:sym typeface="Cairo"/>
              </a:defRPr>
            </a:lvl2pPr>
            <a:lvl3pPr lvl="2" rtl="0">
              <a:spcBef>
                <a:spcPts val="0"/>
              </a:spcBef>
              <a:spcAft>
                <a:spcPts val="0"/>
              </a:spcAft>
              <a:buClr>
                <a:schemeClr val="dk1"/>
              </a:buClr>
              <a:buSzPts val="2800"/>
              <a:buFont typeface="Cairo"/>
              <a:buNone/>
              <a:defRPr sz="2800" b="1">
                <a:solidFill>
                  <a:schemeClr val="dk1"/>
                </a:solidFill>
                <a:latin typeface="Cairo"/>
                <a:ea typeface="Cairo"/>
                <a:cs typeface="Cairo"/>
                <a:sym typeface="Cairo"/>
              </a:defRPr>
            </a:lvl3pPr>
            <a:lvl4pPr lvl="3" rtl="0">
              <a:spcBef>
                <a:spcPts val="0"/>
              </a:spcBef>
              <a:spcAft>
                <a:spcPts val="0"/>
              </a:spcAft>
              <a:buClr>
                <a:schemeClr val="dk1"/>
              </a:buClr>
              <a:buSzPts val="2800"/>
              <a:buFont typeface="Cairo"/>
              <a:buNone/>
              <a:defRPr sz="2800" b="1">
                <a:solidFill>
                  <a:schemeClr val="dk1"/>
                </a:solidFill>
                <a:latin typeface="Cairo"/>
                <a:ea typeface="Cairo"/>
                <a:cs typeface="Cairo"/>
                <a:sym typeface="Cairo"/>
              </a:defRPr>
            </a:lvl4pPr>
            <a:lvl5pPr lvl="4" rtl="0">
              <a:spcBef>
                <a:spcPts val="0"/>
              </a:spcBef>
              <a:spcAft>
                <a:spcPts val="0"/>
              </a:spcAft>
              <a:buClr>
                <a:schemeClr val="dk1"/>
              </a:buClr>
              <a:buSzPts val="2800"/>
              <a:buFont typeface="Cairo"/>
              <a:buNone/>
              <a:defRPr sz="2800" b="1">
                <a:solidFill>
                  <a:schemeClr val="dk1"/>
                </a:solidFill>
                <a:latin typeface="Cairo"/>
                <a:ea typeface="Cairo"/>
                <a:cs typeface="Cairo"/>
                <a:sym typeface="Cairo"/>
              </a:defRPr>
            </a:lvl5pPr>
            <a:lvl6pPr lvl="5" rtl="0">
              <a:spcBef>
                <a:spcPts val="0"/>
              </a:spcBef>
              <a:spcAft>
                <a:spcPts val="0"/>
              </a:spcAft>
              <a:buClr>
                <a:schemeClr val="dk1"/>
              </a:buClr>
              <a:buSzPts val="2800"/>
              <a:buFont typeface="Cairo"/>
              <a:buNone/>
              <a:defRPr sz="2800" b="1">
                <a:solidFill>
                  <a:schemeClr val="dk1"/>
                </a:solidFill>
                <a:latin typeface="Cairo"/>
                <a:ea typeface="Cairo"/>
                <a:cs typeface="Cairo"/>
                <a:sym typeface="Cairo"/>
              </a:defRPr>
            </a:lvl6pPr>
            <a:lvl7pPr lvl="6" rtl="0">
              <a:spcBef>
                <a:spcPts val="0"/>
              </a:spcBef>
              <a:spcAft>
                <a:spcPts val="0"/>
              </a:spcAft>
              <a:buClr>
                <a:schemeClr val="dk1"/>
              </a:buClr>
              <a:buSzPts val="2800"/>
              <a:buFont typeface="Cairo"/>
              <a:buNone/>
              <a:defRPr sz="2800" b="1">
                <a:solidFill>
                  <a:schemeClr val="dk1"/>
                </a:solidFill>
                <a:latin typeface="Cairo"/>
                <a:ea typeface="Cairo"/>
                <a:cs typeface="Cairo"/>
                <a:sym typeface="Cairo"/>
              </a:defRPr>
            </a:lvl7pPr>
            <a:lvl8pPr lvl="7" rtl="0">
              <a:spcBef>
                <a:spcPts val="0"/>
              </a:spcBef>
              <a:spcAft>
                <a:spcPts val="0"/>
              </a:spcAft>
              <a:buClr>
                <a:schemeClr val="dk1"/>
              </a:buClr>
              <a:buSzPts val="2800"/>
              <a:buFont typeface="Cairo"/>
              <a:buNone/>
              <a:defRPr sz="2800" b="1">
                <a:solidFill>
                  <a:schemeClr val="dk1"/>
                </a:solidFill>
                <a:latin typeface="Cairo"/>
                <a:ea typeface="Cairo"/>
                <a:cs typeface="Cairo"/>
                <a:sym typeface="Cairo"/>
              </a:defRPr>
            </a:lvl8pPr>
            <a:lvl9pPr lvl="8" rtl="0">
              <a:spcBef>
                <a:spcPts val="0"/>
              </a:spcBef>
              <a:spcAft>
                <a:spcPts val="0"/>
              </a:spcAft>
              <a:buClr>
                <a:schemeClr val="dk1"/>
              </a:buClr>
              <a:buSzPts val="2800"/>
              <a:buFont typeface="Cairo"/>
              <a:buNone/>
              <a:defRPr sz="2800" b="1">
                <a:solidFill>
                  <a:schemeClr val="dk1"/>
                </a:solidFill>
                <a:latin typeface="Cairo"/>
                <a:ea typeface="Cairo"/>
                <a:cs typeface="Cairo"/>
                <a:sym typeface="Cairo"/>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lbert Sans"/>
              <a:buChar char="●"/>
              <a:defRPr sz="1800">
                <a:solidFill>
                  <a:schemeClr val="dk1"/>
                </a:solidFill>
                <a:latin typeface="Albert Sans"/>
                <a:ea typeface="Albert Sans"/>
                <a:cs typeface="Albert Sans"/>
                <a:sym typeface="Albert Sans"/>
              </a:defRPr>
            </a:lvl1pPr>
            <a:lvl2pPr marL="914400" lvl="1"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5" r:id="rId4"/>
    <p:sldLayoutId id="2147483658" r:id="rId5"/>
    <p:sldLayoutId id="2147483659" r:id="rId6"/>
    <p:sldLayoutId id="2147483661" r:id="rId7"/>
    <p:sldLayoutId id="2147483663" r:id="rId8"/>
    <p:sldLayoutId id="2147483664" r:id="rId9"/>
    <p:sldLayoutId id="2147483667" r:id="rId10"/>
    <p:sldLayoutId id="2147483669" r:id="rId11"/>
    <p:sldLayoutId id="2147483670" r:id="rId12"/>
    <p:sldLayoutId id="2147483671" r:id="rId13"/>
    <p:sldLayoutId id="2147483672" r:id="rId14"/>
    <p:sldLayoutId id="2147483673" r:id="rId15"/>
    <p:sldLayoutId id="2147483675" r:id="rId16"/>
    <p:sldLayoutId id="2147483678" r:id="rId17"/>
    <p:sldLayoutId id="2147483685" r:id="rId18"/>
    <p:sldLayoutId id="2147483690" r:id="rId19"/>
    <p:sldLayoutId id="2147483691"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www.verywellhealth.com/squamous-cell-carcinoma-of-the-lungs-in-depth-2249367"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49"/>
          <p:cNvSpPr txBox="1">
            <a:spLocks noGrp="1"/>
          </p:cNvSpPr>
          <p:nvPr>
            <p:ph type="ctrTitle"/>
          </p:nvPr>
        </p:nvSpPr>
        <p:spPr>
          <a:xfrm rot="-174">
            <a:off x="713225" y="1337524"/>
            <a:ext cx="5943600" cy="198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LUSC Gene Expression Analysis</a:t>
            </a:r>
            <a:endParaRPr/>
          </a:p>
        </p:txBody>
      </p:sp>
      <p:sp>
        <p:nvSpPr>
          <p:cNvPr id="679" name="Google Shape;679;p49"/>
          <p:cNvSpPr txBox="1">
            <a:spLocks noGrp="1"/>
          </p:cNvSpPr>
          <p:nvPr>
            <p:ph type="subTitle" idx="1"/>
          </p:nvPr>
        </p:nvSpPr>
        <p:spPr>
          <a:xfrm>
            <a:off x="713225" y="3324225"/>
            <a:ext cx="35433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Analysis of Gene Expression Data for Lung Squamous Cell Carcinoma (LUSC)</a:t>
            </a:r>
            <a:endParaRPr/>
          </a:p>
        </p:txBody>
      </p:sp>
      <p:grpSp>
        <p:nvGrpSpPr>
          <p:cNvPr id="680" name="Google Shape;680;p49"/>
          <p:cNvGrpSpPr/>
          <p:nvPr/>
        </p:nvGrpSpPr>
        <p:grpSpPr>
          <a:xfrm>
            <a:off x="5832080" y="629557"/>
            <a:ext cx="4780550" cy="5926770"/>
            <a:chOff x="3453675" y="959025"/>
            <a:chExt cx="2670400" cy="3310675"/>
          </a:xfrm>
        </p:grpSpPr>
        <p:sp>
          <p:nvSpPr>
            <p:cNvPr id="681" name="Google Shape;681;p49"/>
            <p:cNvSpPr/>
            <p:nvPr/>
          </p:nvSpPr>
          <p:spPr>
            <a:xfrm>
              <a:off x="3453675" y="3646400"/>
              <a:ext cx="440900" cy="236925"/>
            </a:xfrm>
            <a:custGeom>
              <a:avLst/>
              <a:gdLst/>
              <a:ahLst/>
              <a:cxnLst/>
              <a:rect l="l" t="t" r="r" b="b"/>
              <a:pathLst>
                <a:path w="17636" h="9477" extrusionOk="0">
                  <a:moveTo>
                    <a:pt x="15430" y="0"/>
                  </a:moveTo>
                  <a:lnTo>
                    <a:pt x="1" y="995"/>
                  </a:lnTo>
                  <a:lnTo>
                    <a:pt x="548" y="9477"/>
                  </a:lnTo>
                  <a:lnTo>
                    <a:pt x="17636" y="8374"/>
                  </a:lnTo>
                  <a:lnTo>
                    <a:pt x="15430" y="0"/>
                  </a:lnTo>
                  <a:close/>
                </a:path>
              </a:pathLst>
            </a:custGeom>
            <a:solidFill>
              <a:srgbClr val="36E2EB"/>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9"/>
            <p:cNvSpPr/>
            <p:nvPr/>
          </p:nvSpPr>
          <p:spPr>
            <a:xfrm>
              <a:off x="4055600" y="1387050"/>
              <a:ext cx="1466525" cy="2454825"/>
            </a:xfrm>
            <a:custGeom>
              <a:avLst/>
              <a:gdLst/>
              <a:ahLst/>
              <a:cxnLst/>
              <a:rect l="l" t="t" r="r" b="b"/>
              <a:pathLst>
                <a:path w="58661" h="98193" extrusionOk="0">
                  <a:moveTo>
                    <a:pt x="56455" y="1"/>
                  </a:moveTo>
                  <a:lnTo>
                    <a:pt x="47418" y="581"/>
                  </a:lnTo>
                  <a:cubicBezTo>
                    <a:pt x="38240" y="1178"/>
                    <a:pt x="30479" y="5257"/>
                    <a:pt x="25571" y="12073"/>
                  </a:cubicBezTo>
                  <a:cubicBezTo>
                    <a:pt x="20662" y="18888"/>
                    <a:pt x="19253" y="27536"/>
                    <a:pt x="21599" y="36432"/>
                  </a:cubicBezTo>
                  <a:lnTo>
                    <a:pt x="22661" y="40486"/>
                  </a:lnTo>
                  <a:lnTo>
                    <a:pt x="23904" y="45187"/>
                  </a:lnTo>
                  <a:lnTo>
                    <a:pt x="26110" y="53561"/>
                  </a:lnTo>
                  <a:lnTo>
                    <a:pt x="28846" y="63925"/>
                  </a:lnTo>
                  <a:cubicBezTo>
                    <a:pt x="29128" y="65020"/>
                    <a:pt x="29343" y="66098"/>
                    <a:pt x="29476" y="67167"/>
                  </a:cubicBezTo>
                  <a:lnTo>
                    <a:pt x="34558" y="70832"/>
                  </a:lnTo>
                  <a:cubicBezTo>
                    <a:pt x="34583" y="70848"/>
                    <a:pt x="34608" y="70865"/>
                    <a:pt x="34633" y="70882"/>
                  </a:cubicBezTo>
                  <a:cubicBezTo>
                    <a:pt x="34683" y="70923"/>
                    <a:pt x="34724" y="70965"/>
                    <a:pt x="34766" y="71006"/>
                  </a:cubicBezTo>
                  <a:cubicBezTo>
                    <a:pt x="34873" y="71114"/>
                    <a:pt x="34956" y="71238"/>
                    <a:pt x="35023" y="71371"/>
                  </a:cubicBezTo>
                  <a:cubicBezTo>
                    <a:pt x="35064" y="71445"/>
                    <a:pt x="35089" y="71528"/>
                    <a:pt x="35114" y="71611"/>
                  </a:cubicBezTo>
                  <a:cubicBezTo>
                    <a:pt x="35155" y="71752"/>
                    <a:pt x="35180" y="71893"/>
                    <a:pt x="35180" y="72034"/>
                  </a:cubicBezTo>
                  <a:cubicBezTo>
                    <a:pt x="35180" y="72341"/>
                    <a:pt x="35089" y="72639"/>
                    <a:pt x="34898" y="72905"/>
                  </a:cubicBezTo>
                  <a:cubicBezTo>
                    <a:pt x="34607" y="73307"/>
                    <a:pt x="34150" y="73520"/>
                    <a:pt x="33688" y="73520"/>
                  </a:cubicBezTo>
                  <a:cubicBezTo>
                    <a:pt x="33389" y="73520"/>
                    <a:pt x="33086" y="73430"/>
                    <a:pt x="32826" y="73245"/>
                  </a:cubicBezTo>
                  <a:lnTo>
                    <a:pt x="29642" y="70948"/>
                  </a:lnTo>
                  <a:cubicBezTo>
                    <a:pt x="29501" y="74198"/>
                    <a:pt x="28614" y="77241"/>
                    <a:pt x="27005" y="79911"/>
                  </a:cubicBezTo>
                  <a:lnTo>
                    <a:pt x="29551" y="81743"/>
                  </a:lnTo>
                  <a:cubicBezTo>
                    <a:pt x="30214" y="82216"/>
                    <a:pt x="30371" y="83144"/>
                    <a:pt x="29890" y="83816"/>
                  </a:cubicBezTo>
                  <a:cubicBezTo>
                    <a:pt x="29600" y="84214"/>
                    <a:pt x="29144" y="84429"/>
                    <a:pt x="28680" y="84429"/>
                  </a:cubicBezTo>
                  <a:cubicBezTo>
                    <a:pt x="28382" y="84429"/>
                    <a:pt x="28075" y="84338"/>
                    <a:pt x="27818" y="84156"/>
                  </a:cubicBezTo>
                  <a:lnTo>
                    <a:pt x="25272" y="82323"/>
                  </a:lnTo>
                  <a:cubicBezTo>
                    <a:pt x="23249" y="84686"/>
                    <a:pt x="20638" y="86486"/>
                    <a:pt x="17603" y="87655"/>
                  </a:cubicBezTo>
                  <a:lnTo>
                    <a:pt x="20787" y="89951"/>
                  </a:lnTo>
                  <a:cubicBezTo>
                    <a:pt x="21458" y="90424"/>
                    <a:pt x="21608" y="91352"/>
                    <a:pt x="21127" y="92024"/>
                  </a:cubicBezTo>
                  <a:lnTo>
                    <a:pt x="20505" y="92521"/>
                  </a:lnTo>
                  <a:cubicBezTo>
                    <a:pt x="20463" y="92538"/>
                    <a:pt x="20414" y="92555"/>
                    <a:pt x="20364" y="92571"/>
                  </a:cubicBezTo>
                  <a:lnTo>
                    <a:pt x="19916" y="92638"/>
                  </a:lnTo>
                  <a:cubicBezTo>
                    <a:pt x="19618" y="92638"/>
                    <a:pt x="19311" y="92546"/>
                    <a:pt x="19054" y="92356"/>
                  </a:cubicBezTo>
                  <a:lnTo>
                    <a:pt x="13972" y="88699"/>
                  </a:lnTo>
                  <a:lnTo>
                    <a:pt x="13963" y="88699"/>
                  </a:lnTo>
                  <a:cubicBezTo>
                    <a:pt x="12910" y="88907"/>
                    <a:pt x="11816" y="89047"/>
                    <a:pt x="10697" y="89122"/>
                  </a:cubicBezTo>
                  <a:lnTo>
                    <a:pt x="1" y="89810"/>
                  </a:lnTo>
                  <a:lnTo>
                    <a:pt x="2206" y="98193"/>
                  </a:lnTo>
                  <a:lnTo>
                    <a:pt x="11244" y="97604"/>
                  </a:lnTo>
                  <a:cubicBezTo>
                    <a:pt x="20422" y="97015"/>
                    <a:pt x="28174" y="92936"/>
                    <a:pt x="33091" y="86121"/>
                  </a:cubicBezTo>
                  <a:cubicBezTo>
                    <a:pt x="37999" y="79305"/>
                    <a:pt x="39409" y="70649"/>
                    <a:pt x="37062" y="61761"/>
                  </a:cubicBezTo>
                  <a:lnTo>
                    <a:pt x="35993" y="57699"/>
                  </a:lnTo>
                  <a:lnTo>
                    <a:pt x="34757" y="53006"/>
                  </a:lnTo>
                  <a:lnTo>
                    <a:pt x="32552" y="44624"/>
                  </a:lnTo>
                  <a:lnTo>
                    <a:pt x="29816" y="34260"/>
                  </a:lnTo>
                  <a:cubicBezTo>
                    <a:pt x="29526" y="33174"/>
                    <a:pt x="29318" y="32096"/>
                    <a:pt x="29186" y="31026"/>
                  </a:cubicBezTo>
                  <a:lnTo>
                    <a:pt x="24095" y="27361"/>
                  </a:lnTo>
                  <a:cubicBezTo>
                    <a:pt x="23432" y="26881"/>
                    <a:pt x="23282" y="25952"/>
                    <a:pt x="23755" y="25280"/>
                  </a:cubicBezTo>
                  <a:cubicBezTo>
                    <a:pt x="24045" y="24882"/>
                    <a:pt x="24501" y="24667"/>
                    <a:pt x="24966" y="24667"/>
                  </a:cubicBezTo>
                  <a:cubicBezTo>
                    <a:pt x="25264" y="24667"/>
                    <a:pt x="25571" y="24758"/>
                    <a:pt x="25836" y="24949"/>
                  </a:cubicBezTo>
                  <a:lnTo>
                    <a:pt x="29020" y="27245"/>
                  </a:lnTo>
                  <a:cubicBezTo>
                    <a:pt x="29161" y="23995"/>
                    <a:pt x="30048" y="20952"/>
                    <a:pt x="31648" y="18283"/>
                  </a:cubicBezTo>
                  <a:lnTo>
                    <a:pt x="29103" y="16450"/>
                  </a:lnTo>
                  <a:cubicBezTo>
                    <a:pt x="28440" y="15969"/>
                    <a:pt x="28290" y="15041"/>
                    <a:pt x="28771" y="14378"/>
                  </a:cubicBezTo>
                  <a:lnTo>
                    <a:pt x="29385" y="13880"/>
                  </a:lnTo>
                  <a:cubicBezTo>
                    <a:pt x="29434" y="13855"/>
                    <a:pt x="29484" y="13839"/>
                    <a:pt x="29534" y="13830"/>
                  </a:cubicBezTo>
                  <a:lnTo>
                    <a:pt x="29973" y="13756"/>
                  </a:lnTo>
                  <a:cubicBezTo>
                    <a:pt x="30280" y="13756"/>
                    <a:pt x="30579" y="13847"/>
                    <a:pt x="30844" y="14038"/>
                  </a:cubicBezTo>
                  <a:lnTo>
                    <a:pt x="33389" y="15870"/>
                  </a:lnTo>
                  <a:cubicBezTo>
                    <a:pt x="35412" y="13507"/>
                    <a:pt x="38016" y="11700"/>
                    <a:pt x="41050" y="10539"/>
                  </a:cubicBezTo>
                  <a:lnTo>
                    <a:pt x="37867" y="8242"/>
                  </a:lnTo>
                  <a:cubicBezTo>
                    <a:pt x="37469" y="7952"/>
                    <a:pt x="37253" y="7496"/>
                    <a:pt x="37253" y="7032"/>
                  </a:cubicBezTo>
                  <a:cubicBezTo>
                    <a:pt x="37253" y="6733"/>
                    <a:pt x="37344" y="6426"/>
                    <a:pt x="37535" y="6169"/>
                  </a:cubicBezTo>
                  <a:cubicBezTo>
                    <a:pt x="37821" y="5763"/>
                    <a:pt x="38274" y="5548"/>
                    <a:pt x="38736" y="5548"/>
                  </a:cubicBezTo>
                  <a:cubicBezTo>
                    <a:pt x="39037" y="5548"/>
                    <a:pt x="39342" y="5639"/>
                    <a:pt x="39608" y="5829"/>
                  </a:cubicBezTo>
                  <a:lnTo>
                    <a:pt x="44690" y="9494"/>
                  </a:lnTo>
                  <a:cubicBezTo>
                    <a:pt x="45751" y="9287"/>
                    <a:pt x="46838" y="9138"/>
                    <a:pt x="47965" y="9071"/>
                  </a:cubicBezTo>
                  <a:lnTo>
                    <a:pt x="58661" y="8375"/>
                  </a:lnTo>
                  <a:lnTo>
                    <a:pt x="56455" y="1"/>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9"/>
            <p:cNvSpPr/>
            <p:nvPr/>
          </p:nvSpPr>
          <p:spPr>
            <a:xfrm>
              <a:off x="4637650" y="2003700"/>
              <a:ext cx="147600" cy="159025"/>
            </a:xfrm>
            <a:custGeom>
              <a:avLst/>
              <a:gdLst/>
              <a:ahLst/>
              <a:cxnLst/>
              <a:rect l="l" t="t" r="r" b="b"/>
              <a:pathLst>
                <a:path w="5904" h="6361" extrusionOk="0">
                  <a:moveTo>
                    <a:pt x="1684" y="1"/>
                  </a:moveTo>
                  <a:cubicBezTo>
                    <a:pt x="1219" y="1"/>
                    <a:pt x="763" y="216"/>
                    <a:pt x="473" y="614"/>
                  </a:cubicBezTo>
                  <a:cubicBezTo>
                    <a:pt x="0" y="1286"/>
                    <a:pt x="150" y="2215"/>
                    <a:pt x="813" y="2695"/>
                  </a:cubicBezTo>
                  <a:lnTo>
                    <a:pt x="5904" y="6360"/>
                  </a:lnTo>
                  <a:cubicBezTo>
                    <a:pt x="5738" y="5075"/>
                    <a:pt x="5680" y="3806"/>
                    <a:pt x="5738" y="2579"/>
                  </a:cubicBezTo>
                  <a:lnTo>
                    <a:pt x="2554" y="283"/>
                  </a:lnTo>
                  <a:cubicBezTo>
                    <a:pt x="2289" y="92"/>
                    <a:pt x="1982" y="1"/>
                    <a:pt x="1684" y="1"/>
                  </a:cubicBezTo>
                  <a:close/>
                </a:path>
              </a:pathLst>
            </a:custGeom>
            <a:solidFill>
              <a:srgbClr val="36E2EB"/>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9"/>
            <p:cNvSpPr/>
            <p:nvPr/>
          </p:nvSpPr>
          <p:spPr>
            <a:xfrm>
              <a:off x="4762850" y="1730925"/>
              <a:ext cx="127500" cy="113200"/>
            </a:xfrm>
            <a:custGeom>
              <a:avLst/>
              <a:gdLst/>
              <a:ahLst/>
              <a:cxnLst/>
              <a:rect l="l" t="t" r="r" b="b"/>
              <a:pathLst>
                <a:path w="5100" h="4528" extrusionOk="0">
                  <a:moveTo>
                    <a:pt x="1683" y="1"/>
                  </a:moveTo>
                  <a:lnTo>
                    <a:pt x="1244" y="75"/>
                  </a:lnTo>
                  <a:cubicBezTo>
                    <a:pt x="1194" y="84"/>
                    <a:pt x="1144" y="100"/>
                    <a:pt x="1095" y="125"/>
                  </a:cubicBezTo>
                  <a:lnTo>
                    <a:pt x="481" y="623"/>
                  </a:lnTo>
                  <a:cubicBezTo>
                    <a:pt x="0" y="1286"/>
                    <a:pt x="150" y="2214"/>
                    <a:pt x="813" y="2695"/>
                  </a:cubicBezTo>
                  <a:lnTo>
                    <a:pt x="3358" y="4528"/>
                  </a:lnTo>
                  <a:cubicBezTo>
                    <a:pt x="3615" y="4105"/>
                    <a:pt x="3889" y="3690"/>
                    <a:pt x="4179" y="3284"/>
                  </a:cubicBezTo>
                  <a:cubicBezTo>
                    <a:pt x="4469" y="2886"/>
                    <a:pt x="4776" y="2488"/>
                    <a:pt x="5099" y="2115"/>
                  </a:cubicBezTo>
                  <a:lnTo>
                    <a:pt x="2554" y="283"/>
                  </a:lnTo>
                  <a:cubicBezTo>
                    <a:pt x="2289" y="92"/>
                    <a:pt x="1990" y="1"/>
                    <a:pt x="1683" y="1"/>
                  </a:cubicBezTo>
                  <a:close/>
                </a:path>
              </a:pathLst>
            </a:custGeom>
            <a:solidFill>
              <a:srgbClr val="36E2EB"/>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9"/>
            <p:cNvSpPr/>
            <p:nvPr/>
          </p:nvSpPr>
          <p:spPr>
            <a:xfrm>
              <a:off x="4986925" y="1525725"/>
              <a:ext cx="185950" cy="124800"/>
            </a:xfrm>
            <a:custGeom>
              <a:avLst/>
              <a:gdLst/>
              <a:ahLst/>
              <a:cxnLst/>
              <a:rect l="l" t="t" r="r" b="b"/>
              <a:pathLst>
                <a:path w="7438" h="4992" extrusionOk="0">
                  <a:moveTo>
                    <a:pt x="1483" y="1"/>
                  </a:moveTo>
                  <a:cubicBezTo>
                    <a:pt x="1021" y="1"/>
                    <a:pt x="568" y="216"/>
                    <a:pt x="282" y="622"/>
                  </a:cubicBezTo>
                  <a:cubicBezTo>
                    <a:pt x="91" y="879"/>
                    <a:pt x="0" y="1186"/>
                    <a:pt x="0" y="1485"/>
                  </a:cubicBezTo>
                  <a:cubicBezTo>
                    <a:pt x="0" y="1949"/>
                    <a:pt x="216" y="2405"/>
                    <a:pt x="614" y="2695"/>
                  </a:cubicBezTo>
                  <a:lnTo>
                    <a:pt x="3797" y="4992"/>
                  </a:lnTo>
                  <a:cubicBezTo>
                    <a:pt x="4950" y="4544"/>
                    <a:pt x="6169" y="4196"/>
                    <a:pt x="7437" y="3947"/>
                  </a:cubicBezTo>
                  <a:lnTo>
                    <a:pt x="2355" y="282"/>
                  </a:lnTo>
                  <a:cubicBezTo>
                    <a:pt x="2089" y="92"/>
                    <a:pt x="1784" y="1"/>
                    <a:pt x="1483" y="1"/>
                  </a:cubicBezTo>
                  <a:close/>
                </a:path>
              </a:pathLst>
            </a:custGeom>
            <a:solidFill>
              <a:srgbClr val="36E2EB"/>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9"/>
            <p:cNvSpPr/>
            <p:nvPr/>
          </p:nvSpPr>
          <p:spPr>
            <a:xfrm>
              <a:off x="5682950" y="1345400"/>
              <a:ext cx="441125" cy="237150"/>
            </a:xfrm>
            <a:custGeom>
              <a:avLst/>
              <a:gdLst/>
              <a:ahLst/>
              <a:cxnLst/>
              <a:rect l="l" t="t" r="r" b="b"/>
              <a:pathLst>
                <a:path w="17645" h="9486" extrusionOk="0">
                  <a:moveTo>
                    <a:pt x="17097" y="0"/>
                  </a:moveTo>
                  <a:lnTo>
                    <a:pt x="1" y="1111"/>
                  </a:lnTo>
                  <a:lnTo>
                    <a:pt x="2214" y="9485"/>
                  </a:lnTo>
                  <a:lnTo>
                    <a:pt x="17644" y="8490"/>
                  </a:lnTo>
                  <a:lnTo>
                    <a:pt x="17097" y="0"/>
                  </a:lnTo>
                  <a:close/>
                </a:path>
              </a:pathLst>
            </a:custGeom>
            <a:solidFill>
              <a:srgbClr val="36E2EB"/>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9"/>
            <p:cNvSpPr/>
            <p:nvPr/>
          </p:nvSpPr>
          <p:spPr>
            <a:xfrm>
              <a:off x="4404875" y="3578400"/>
              <a:ext cx="190925" cy="124600"/>
            </a:xfrm>
            <a:custGeom>
              <a:avLst/>
              <a:gdLst/>
              <a:ahLst/>
              <a:cxnLst/>
              <a:rect l="l" t="t" r="r" b="b"/>
              <a:pathLst>
                <a:path w="7637" h="4984" extrusionOk="0">
                  <a:moveTo>
                    <a:pt x="3632" y="1"/>
                  </a:moveTo>
                  <a:cubicBezTo>
                    <a:pt x="2480" y="440"/>
                    <a:pt x="1269" y="788"/>
                    <a:pt x="1" y="1045"/>
                  </a:cubicBezTo>
                  <a:lnTo>
                    <a:pt x="5083" y="4710"/>
                  </a:lnTo>
                  <a:cubicBezTo>
                    <a:pt x="5340" y="4892"/>
                    <a:pt x="5647" y="4984"/>
                    <a:pt x="5945" y="4984"/>
                  </a:cubicBezTo>
                  <a:lnTo>
                    <a:pt x="6393" y="4917"/>
                  </a:lnTo>
                  <a:cubicBezTo>
                    <a:pt x="6443" y="4901"/>
                    <a:pt x="6492" y="4884"/>
                    <a:pt x="6534" y="4867"/>
                  </a:cubicBezTo>
                  <a:lnTo>
                    <a:pt x="7156" y="4370"/>
                  </a:lnTo>
                  <a:cubicBezTo>
                    <a:pt x="7637" y="3707"/>
                    <a:pt x="7487" y="2778"/>
                    <a:pt x="6816" y="2297"/>
                  </a:cubicBezTo>
                  <a:lnTo>
                    <a:pt x="3632" y="1"/>
                  </a:lnTo>
                  <a:close/>
                </a:path>
              </a:pathLst>
            </a:custGeom>
            <a:solidFill>
              <a:srgbClr val="36E2EB"/>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9"/>
            <p:cNvSpPr/>
            <p:nvPr/>
          </p:nvSpPr>
          <p:spPr>
            <a:xfrm>
              <a:off x="4687400" y="3384800"/>
              <a:ext cx="127500" cy="113000"/>
            </a:xfrm>
            <a:custGeom>
              <a:avLst/>
              <a:gdLst/>
              <a:ahLst/>
              <a:cxnLst/>
              <a:rect l="l" t="t" r="r" b="b"/>
              <a:pathLst>
                <a:path w="5100" h="4520" extrusionOk="0">
                  <a:moveTo>
                    <a:pt x="1733" y="1"/>
                  </a:moveTo>
                  <a:cubicBezTo>
                    <a:pt x="1484" y="423"/>
                    <a:pt x="1211" y="838"/>
                    <a:pt x="921" y="1236"/>
                  </a:cubicBezTo>
                  <a:cubicBezTo>
                    <a:pt x="622" y="1642"/>
                    <a:pt x="315" y="2032"/>
                    <a:pt x="0" y="2413"/>
                  </a:cubicBezTo>
                  <a:lnTo>
                    <a:pt x="2546" y="4246"/>
                  </a:lnTo>
                  <a:cubicBezTo>
                    <a:pt x="2803" y="4428"/>
                    <a:pt x="3110" y="4519"/>
                    <a:pt x="3408" y="4519"/>
                  </a:cubicBezTo>
                  <a:cubicBezTo>
                    <a:pt x="3872" y="4519"/>
                    <a:pt x="4328" y="4304"/>
                    <a:pt x="4618" y="3906"/>
                  </a:cubicBezTo>
                  <a:cubicBezTo>
                    <a:pt x="5099" y="3234"/>
                    <a:pt x="4942" y="2306"/>
                    <a:pt x="4279" y="1833"/>
                  </a:cubicBezTo>
                  <a:lnTo>
                    <a:pt x="1733" y="1"/>
                  </a:lnTo>
                  <a:close/>
                </a:path>
              </a:pathLst>
            </a:custGeom>
            <a:solidFill>
              <a:srgbClr val="36E2EB"/>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9"/>
            <p:cNvSpPr/>
            <p:nvPr/>
          </p:nvSpPr>
          <p:spPr>
            <a:xfrm>
              <a:off x="4792475" y="3066225"/>
              <a:ext cx="142650" cy="158850"/>
            </a:xfrm>
            <a:custGeom>
              <a:avLst/>
              <a:gdLst/>
              <a:ahLst/>
              <a:cxnLst/>
              <a:rect l="l" t="t" r="r" b="b"/>
              <a:pathLst>
                <a:path w="5706" h="6354" extrusionOk="0">
                  <a:moveTo>
                    <a:pt x="1" y="0"/>
                  </a:moveTo>
                  <a:lnTo>
                    <a:pt x="1" y="0"/>
                  </a:lnTo>
                  <a:cubicBezTo>
                    <a:pt x="167" y="1285"/>
                    <a:pt x="217" y="2546"/>
                    <a:pt x="167" y="3781"/>
                  </a:cubicBezTo>
                  <a:lnTo>
                    <a:pt x="3351" y="6078"/>
                  </a:lnTo>
                  <a:cubicBezTo>
                    <a:pt x="3611" y="6263"/>
                    <a:pt x="3914" y="6353"/>
                    <a:pt x="4213" y="6353"/>
                  </a:cubicBezTo>
                  <a:cubicBezTo>
                    <a:pt x="4675" y="6353"/>
                    <a:pt x="5132" y="6140"/>
                    <a:pt x="5423" y="5738"/>
                  </a:cubicBezTo>
                  <a:cubicBezTo>
                    <a:pt x="5614" y="5472"/>
                    <a:pt x="5705" y="5174"/>
                    <a:pt x="5705" y="4867"/>
                  </a:cubicBezTo>
                  <a:cubicBezTo>
                    <a:pt x="5705" y="4726"/>
                    <a:pt x="5680" y="4585"/>
                    <a:pt x="5639" y="4444"/>
                  </a:cubicBezTo>
                  <a:cubicBezTo>
                    <a:pt x="5614" y="4361"/>
                    <a:pt x="5589" y="4278"/>
                    <a:pt x="5548" y="4204"/>
                  </a:cubicBezTo>
                  <a:cubicBezTo>
                    <a:pt x="5481" y="4071"/>
                    <a:pt x="5398" y="3947"/>
                    <a:pt x="5291" y="3839"/>
                  </a:cubicBezTo>
                  <a:cubicBezTo>
                    <a:pt x="5249" y="3798"/>
                    <a:pt x="5208" y="3756"/>
                    <a:pt x="5158" y="3715"/>
                  </a:cubicBezTo>
                  <a:cubicBezTo>
                    <a:pt x="5133" y="3698"/>
                    <a:pt x="5108" y="3681"/>
                    <a:pt x="5083" y="3665"/>
                  </a:cubicBezTo>
                  <a:lnTo>
                    <a:pt x="1" y="0"/>
                  </a:lnTo>
                  <a:close/>
                </a:path>
              </a:pathLst>
            </a:custGeom>
            <a:solidFill>
              <a:srgbClr val="36E2EB"/>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p:nvPr/>
          </p:nvSpPr>
          <p:spPr>
            <a:xfrm>
              <a:off x="3723150" y="2516725"/>
              <a:ext cx="985200" cy="1752975"/>
            </a:xfrm>
            <a:custGeom>
              <a:avLst/>
              <a:gdLst/>
              <a:ahLst/>
              <a:cxnLst/>
              <a:rect l="l" t="t" r="r" b="b"/>
              <a:pathLst>
                <a:path w="39408" h="70119" extrusionOk="0">
                  <a:moveTo>
                    <a:pt x="37202" y="0"/>
                  </a:moveTo>
                  <a:lnTo>
                    <a:pt x="32352" y="315"/>
                  </a:lnTo>
                  <a:lnTo>
                    <a:pt x="28165" y="581"/>
                  </a:lnTo>
                  <a:cubicBezTo>
                    <a:pt x="18987" y="1178"/>
                    <a:pt x="11226" y="5257"/>
                    <a:pt x="6318" y="12072"/>
                  </a:cubicBezTo>
                  <a:cubicBezTo>
                    <a:pt x="1410" y="18888"/>
                    <a:pt x="0" y="27535"/>
                    <a:pt x="2346" y="36432"/>
                  </a:cubicBezTo>
                  <a:lnTo>
                    <a:pt x="4651" y="45187"/>
                  </a:lnTo>
                  <a:lnTo>
                    <a:pt x="6857" y="53561"/>
                  </a:lnTo>
                  <a:lnTo>
                    <a:pt x="11226" y="70118"/>
                  </a:lnTo>
                  <a:lnTo>
                    <a:pt x="19443" y="67954"/>
                  </a:lnTo>
                  <a:lnTo>
                    <a:pt x="15504" y="53006"/>
                  </a:lnTo>
                  <a:lnTo>
                    <a:pt x="13299" y="44632"/>
                  </a:lnTo>
                  <a:lnTo>
                    <a:pt x="10563" y="34268"/>
                  </a:lnTo>
                  <a:cubicBezTo>
                    <a:pt x="10273" y="33173"/>
                    <a:pt x="10065" y="32087"/>
                    <a:pt x="9933" y="31026"/>
                  </a:cubicBezTo>
                  <a:cubicBezTo>
                    <a:pt x="9767" y="29741"/>
                    <a:pt x="9717" y="28480"/>
                    <a:pt x="9767" y="27245"/>
                  </a:cubicBezTo>
                  <a:cubicBezTo>
                    <a:pt x="9908" y="23995"/>
                    <a:pt x="10795" y="20952"/>
                    <a:pt x="12395" y="18282"/>
                  </a:cubicBezTo>
                  <a:cubicBezTo>
                    <a:pt x="12652" y="17859"/>
                    <a:pt x="12926" y="17445"/>
                    <a:pt x="13216" y="17039"/>
                  </a:cubicBezTo>
                  <a:cubicBezTo>
                    <a:pt x="13506" y="16632"/>
                    <a:pt x="13813" y="16243"/>
                    <a:pt x="14136" y="15870"/>
                  </a:cubicBezTo>
                  <a:cubicBezTo>
                    <a:pt x="16159" y="13507"/>
                    <a:pt x="18763" y="11699"/>
                    <a:pt x="21797" y="10538"/>
                  </a:cubicBezTo>
                  <a:cubicBezTo>
                    <a:pt x="22958" y="10091"/>
                    <a:pt x="24169" y="9742"/>
                    <a:pt x="25437" y="9494"/>
                  </a:cubicBezTo>
                  <a:cubicBezTo>
                    <a:pt x="26498" y="9286"/>
                    <a:pt x="27593" y="9137"/>
                    <a:pt x="28712" y="9071"/>
                  </a:cubicBezTo>
                  <a:lnTo>
                    <a:pt x="39408" y="8374"/>
                  </a:lnTo>
                  <a:lnTo>
                    <a:pt x="37202"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p:nvPr/>
          </p:nvSpPr>
          <p:spPr>
            <a:xfrm>
              <a:off x="4762850" y="1730925"/>
              <a:ext cx="781675" cy="584550"/>
            </a:xfrm>
            <a:custGeom>
              <a:avLst/>
              <a:gdLst/>
              <a:ahLst/>
              <a:cxnLst/>
              <a:rect l="l" t="t" r="r" b="b"/>
              <a:pathLst>
                <a:path w="31267" h="23382" extrusionOk="0">
                  <a:moveTo>
                    <a:pt x="1683" y="1"/>
                  </a:moveTo>
                  <a:lnTo>
                    <a:pt x="1244" y="75"/>
                  </a:lnTo>
                  <a:cubicBezTo>
                    <a:pt x="1194" y="84"/>
                    <a:pt x="1144" y="100"/>
                    <a:pt x="1095" y="125"/>
                  </a:cubicBezTo>
                  <a:lnTo>
                    <a:pt x="481" y="623"/>
                  </a:lnTo>
                  <a:cubicBezTo>
                    <a:pt x="0" y="1286"/>
                    <a:pt x="150" y="2214"/>
                    <a:pt x="813" y="2695"/>
                  </a:cubicBezTo>
                  <a:lnTo>
                    <a:pt x="3358" y="4528"/>
                  </a:lnTo>
                  <a:lnTo>
                    <a:pt x="16442" y="13955"/>
                  </a:lnTo>
                  <a:lnTo>
                    <a:pt x="29533" y="23382"/>
                  </a:lnTo>
                  <a:cubicBezTo>
                    <a:pt x="29848" y="23000"/>
                    <a:pt x="30155" y="22611"/>
                    <a:pt x="30445" y="22204"/>
                  </a:cubicBezTo>
                  <a:cubicBezTo>
                    <a:pt x="30744" y="21806"/>
                    <a:pt x="31009" y="21392"/>
                    <a:pt x="31266" y="20969"/>
                  </a:cubicBezTo>
                  <a:lnTo>
                    <a:pt x="18183" y="11542"/>
                  </a:lnTo>
                  <a:lnTo>
                    <a:pt x="5099" y="2115"/>
                  </a:lnTo>
                  <a:lnTo>
                    <a:pt x="2554" y="283"/>
                  </a:lnTo>
                  <a:cubicBezTo>
                    <a:pt x="2289" y="92"/>
                    <a:pt x="1990" y="1"/>
                    <a:pt x="1683"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9"/>
            <p:cNvSpPr/>
            <p:nvPr/>
          </p:nvSpPr>
          <p:spPr>
            <a:xfrm>
              <a:off x="4762850" y="1730925"/>
              <a:ext cx="454575" cy="348875"/>
            </a:xfrm>
            <a:custGeom>
              <a:avLst/>
              <a:gdLst/>
              <a:ahLst/>
              <a:cxnLst/>
              <a:rect l="l" t="t" r="r" b="b"/>
              <a:pathLst>
                <a:path w="18183" h="13955" extrusionOk="0">
                  <a:moveTo>
                    <a:pt x="1683" y="1"/>
                  </a:moveTo>
                  <a:lnTo>
                    <a:pt x="1244" y="75"/>
                  </a:lnTo>
                  <a:cubicBezTo>
                    <a:pt x="1194" y="84"/>
                    <a:pt x="1144" y="100"/>
                    <a:pt x="1095" y="125"/>
                  </a:cubicBezTo>
                  <a:lnTo>
                    <a:pt x="481" y="623"/>
                  </a:lnTo>
                  <a:cubicBezTo>
                    <a:pt x="0" y="1286"/>
                    <a:pt x="150" y="2214"/>
                    <a:pt x="813" y="2695"/>
                  </a:cubicBezTo>
                  <a:lnTo>
                    <a:pt x="3358" y="4528"/>
                  </a:lnTo>
                  <a:lnTo>
                    <a:pt x="16442" y="13955"/>
                  </a:lnTo>
                  <a:lnTo>
                    <a:pt x="18183" y="11542"/>
                  </a:lnTo>
                  <a:lnTo>
                    <a:pt x="5099" y="2115"/>
                  </a:lnTo>
                  <a:lnTo>
                    <a:pt x="2554" y="283"/>
                  </a:lnTo>
                  <a:cubicBezTo>
                    <a:pt x="2289" y="92"/>
                    <a:pt x="1990" y="1"/>
                    <a:pt x="1683" y="1"/>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9"/>
            <p:cNvSpPr/>
            <p:nvPr/>
          </p:nvSpPr>
          <p:spPr>
            <a:xfrm>
              <a:off x="4986925" y="1525725"/>
              <a:ext cx="624750" cy="505375"/>
            </a:xfrm>
            <a:custGeom>
              <a:avLst/>
              <a:gdLst/>
              <a:ahLst/>
              <a:cxnLst/>
              <a:rect l="l" t="t" r="r" b="b"/>
              <a:pathLst>
                <a:path w="24990" h="20215" extrusionOk="0">
                  <a:moveTo>
                    <a:pt x="1483" y="1"/>
                  </a:moveTo>
                  <a:cubicBezTo>
                    <a:pt x="1021" y="1"/>
                    <a:pt x="568" y="216"/>
                    <a:pt x="282" y="622"/>
                  </a:cubicBezTo>
                  <a:cubicBezTo>
                    <a:pt x="91" y="879"/>
                    <a:pt x="0" y="1186"/>
                    <a:pt x="0" y="1485"/>
                  </a:cubicBezTo>
                  <a:cubicBezTo>
                    <a:pt x="0" y="1949"/>
                    <a:pt x="216" y="2405"/>
                    <a:pt x="614" y="2695"/>
                  </a:cubicBezTo>
                  <a:lnTo>
                    <a:pt x="3797" y="4992"/>
                  </a:lnTo>
                  <a:lnTo>
                    <a:pt x="14369" y="12603"/>
                  </a:lnTo>
                  <a:lnTo>
                    <a:pt x="24940" y="20214"/>
                  </a:lnTo>
                  <a:cubicBezTo>
                    <a:pt x="24989" y="18979"/>
                    <a:pt x="24940" y="17719"/>
                    <a:pt x="24774" y="16434"/>
                  </a:cubicBezTo>
                  <a:lnTo>
                    <a:pt x="16110" y="10190"/>
                  </a:lnTo>
                  <a:lnTo>
                    <a:pt x="7437" y="3947"/>
                  </a:lnTo>
                  <a:lnTo>
                    <a:pt x="2355" y="282"/>
                  </a:lnTo>
                  <a:cubicBezTo>
                    <a:pt x="2089" y="92"/>
                    <a:pt x="1784" y="1"/>
                    <a:pt x="1483" y="1"/>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9"/>
            <p:cNvSpPr/>
            <p:nvPr/>
          </p:nvSpPr>
          <p:spPr>
            <a:xfrm>
              <a:off x="5346125" y="1780475"/>
              <a:ext cx="265550" cy="250625"/>
            </a:xfrm>
            <a:custGeom>
              <a:avLst/>
              <a:gdLst/>
              <a:ahLst/>
              <a:cxnLst/>
              <a:rect l="l" t="t" r="r" b="b"/>
              <a:pathLst>
                <a:path w="10622" h="10025" extrusionOk="0">
                  <a:moveTo>
                    <a:pt x="1742" y="0"/>
                  </a:moveTo>
                  <a:lnTo>
                    <a:pt x="1" y="2413"/>
                  </a:lnTo>
                  <a:lnTo>
                    <a:pt x="10572" y="10024"/>
                  </a:lnTo>
                  <a:cubicBezTo>
                    <a:pt x="10621" y="8789"/>
                    <a:pt x="10572" y="7529"/>
                    <a:pt x="10406" y="6244"/>
                  </a:cubicBezTo>
                  <a:lnTo>
                    <a:pt x="1742" y="0"/>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9"/>
            <p:cNvSpPr/>
            <p:nvPr/>
          </p:nvSpPr>
          <p:spPr>
            <a:xfrm>
              <a:off x="4637650" y="2003700"/>
              <a:ext cx="671800" cy="471175"/>
            </a:xfrm>
            <a:custGeom>
              <a:avLst/>
              <a:gdLst/>
              <a:ahLst/>
              <a:cxnLst/>
              <a:rect l="l" t="t" r="r" b="b"/>
              <a:pathLst>
                <a:path w="26872" h="18847" extrusionOk="0">
                  <a:moveTo>
                    <a:pt x="1684" y="1"/>
                  </a:moveTo>
                  <a:cubicBezTo>
                    <a:pt x="1219" y="1"/>
                    <a:pt x="763" y="216"/>
                    <a:pt x="473" y="614"/>
                  </a:cubicBezTo>
                  <a:cubicBezTo>
                    <a:pt x="0" y="1286"/>
                    <a:pt x="150" y="2215"/>
                    <a:pt x="813" y="2695"/>
                  </a:cubicBezTo>
                  <a:lnTo>
                    <a:pt x="5904" y="6360"/>
                  </a:lnTo>
                  <a:lnTo>
                    <a:pt x="14568" y="12603"/>
                  </a:lnTo>
                  <a:lnTo>
                    <a:pt x="23232" y="18847"/>
                  </a:lnTo>
                  <a:cubicBezTo>
                    <a:pt x="24501" y="18590"/>
                    <a:pt x="25720" y="18241"/>
                    <a:pt x="26872" y="17802"/>
                  </a:cubicBezTo>
                  <a:lnTo>
                    <a:pt x="16309" y="10191"/>
                  </a:lnTo>
                  <a:lnTo>
                    <a:pt x="5738" y="2579"/>
                  </a:lnTo>
                  <a:lnTo>
                    <a:pt x="2554" y="283"/>
                  </a:lnTo>
                  <a:cubicBezTo>
                    <a:pt x="2289" y="92"/>
                    <a:pt x="1982" y="1"/>
                    <a:pt x="1684" y="1"/>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p:nvPr/>
          </p:nvSpPr>
          <p:spPr>
            <a:xfrm>
              <a:off x="5001825" y="2258450"/>
              <a:ext cx="307625" cy="216425"/>
            </a:xfrm>
            <a:custGeom>
              <a:avLst/>
              <a:gdLst/>
              <a:ahLst/>
              <a:cxnLst/>
              <a:rect l="l" t="t" r="r" b="b"/>
              <a:pathLst>
                <a:path w="12305" h="8657" extrusionOk="0">
                  <a:moveTo>
                    <a:pt x="1742" y="1"/>
                  </a:moveTo>
                  <a:lnTo>
                    <a:pt x="1" y="2413"/>
                  </a:lnTo>
                  <a:lnTo>
                    <a:pt x="8665" y="8657"/>
                  </a:lnTo>
                  <a:cubicBezTo>
                    <a:pt x="9934" y="8400"/>
                    <a:pt x="11153" y="8051"/>
                    <a:pt x="12305" y="7612"/>
                  </a:cubicBezTo>
                  <a:lnTo>
                    <a:pt x="1742" y="1"/>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9"/>
            <p:cNvSpPr/>
            <p:nvPr/>
          </p:nvSpPr>
          <p:spPr>
            <a:xfrm>
              <a:off x="4869375" y="959025"/>
              <a:ext cx="985225" cy="1753175"/>
            </a:xfrm>
            <a:custGeom>
              <a:avLst/>
              <a:gdLst/>
              <a:ahLst/>
              <a:cxnLst/>
              <a:rect l="l" t="t" r="r" b="b"/>
              <a:pathLst>
                <a:path w="39409" h="70127" extrusionOk="0">
                  <a:moveTo>
                    <a:pt x="28182" y="1"/>
                  </a:moveTo>
                  <a:lnTo>
                    <a:pt x="19958" y="2173"/>
                  </a:lnTo>
                  <a:lnTo>
                    <a:pt x="23904" y="17122"/>
                  </a:lnTo>
                  <a:lnTo>
                    <a:pt x="26110" y="25496"/>
                  </a:lnTo>
                  <a:lnTo>
                    <a:pt x="28846" y="35860"/>
                  </a:lnTo>
                  <a:cubicBezTo>
                    <a:pt x="29128" y="36954"/>
                    <a:pt x="29343" y="38032"/>
                    <a:pt x="29476" y="39102"/>
                  </a:cubicBezTo>
                  <a:cubicBezTo>
                    <a:pt x="29642" y="40387"/>
                    <a:pt x="29691" y="41647"/>
                    <a:pt x="29642" y="42882"/>
                  </a:cubicBezTo>
                  <a:cubicBezTo>
                    <a:pt x="29501" y="46132"/>
                    <a:pt x="28614" y="49175"/>
                    <a:pt x="27005" y="51845"/>
                  </a:cubicBezTo>
                  <a:cubicBezTo>
                    <a:pt x="26748" y="52268"/>
                    <a:pt x="26483" y="52682"/>
                    <a:pt x="26184" y="53080"/>
                  </a:cubicBezTo>
                  <a:cubicBezTo>
                    <a:pt x="25894" y="53487"/>
                    <a:pt x="25587" y="53876"/>
                    <a:pt x="25272" y="54258"/>
                  </a:cubicBezTo>
                  <a:cubicBezTo>
                    <a:pt x="23249" y="56621"/>
                    <a:pt x="20638" y="58428"/>
                    <a:pt x="17603" y="59589"/>
                  </a:cubicBezTo>
                  <a:cubicBezTo>
                    <a:pt x="16451" y="60028"/>
                    <a:pt x="15232" y="60377"/>
                    <a:pt x="13963" y="60634"/>
                  </a:cubicBezTo>
                  <a:cubicBezTo>
                    <a:pt x="12910" y="60841"/>
                    <a:pt x="11816" y="60982"/>
                    <a:pt x="10696" y="61056"/>
                  </a:cubicBezTo>
                  <a:lnTo>
                    <a:pt x="1" y="61745"/>
                  </a:lnTo>
                  <a:lnTo>
                    <a:pt x="2206" y="70127"/>
                  </a:lnTo>
                  <a:lnTo>
                    <a:pt x="7057" y="69812"/>
                  </a:lnTo>
                  <a:lnTo>
                    <a:pt x="11244" y="69538"/>
                  </a:lnTo>
                  <a:cubicBezTo>
                    <a:pt x="20422" y="68950"/>
                    <a:pt x="28174" y="64870"/>
                    <a:pt x="33083" y="58055"/>
                  </a:cubicBezTo>
                  <a:cubicBezTo>
                    <a:pt x="37999" y="51240"/>
                    <a:pt x="39409" y="42584"/>
                    <a:pt x="37062" y="33696"/>
                  </a:cubicBezTo>
                  <a:lnTo>
                    <a:pt x="34757" y="24940"/>
                  </a:lnTo>
                  <a:lnTo>
                    <a:pt x="32544" y="16558"/>
                  </a:lnTo>
                  <a:lnTo>
                    <a:pt x="28182"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4033025" y="2913450"/>
              <a:ext cx="781875" cy="584350"/>
            </a:xfrm>
            <a:custGeom>
              <a:avLst/>
              <a:gdLst/>
              <a:ahLst/>
              <a:cxnLst/>
              <a:rect l="l" t="t" r="r" b="b"/>
              <a:pathLst>
                <a:path w="31275" h="23374" extrusionOk="0">
                  <a:moveTo>
                    <a:pt x="1741" y="1"/>
                  </a:moveTo>
                  <a:cubicBezTo>
                    <a:pt x="1418" y="374"/>
                    <a:pt x="1111" y="763"/>
                    <a:pt x="821" y="1170"/>
                  </a:cubicBezTo>
                  <a:cubicBezTo>
                    <a:pt x="531" y="1576"/>
                    <a:pt x="257" y="1990"/>
                    <a:pt x="0" y="2413"/>
                  </a:cubicBezTo>
                  <a:lnTo>
                    <a:pt x="13092" y="11840"/>
                  </a:lnTo>
                  <a:lnTo>
                    <a:pt x="26175" y="21267"/>
                  </a:lnTo>
                  <a:lnTo>
                    <a:pt x="28721" y="23100"/>
                  </a:lnTo>
                  <a:cubicBezTo>
                    <a:pt x="28978" y="23282"/>
                    <a:pt x="29285" y="23373"/>
                    <a:pt x="29583" y="23373"/>
                  </a:cubicBezTo>
                  <a:cubicBezTo>
                    <a:pt x="30047" y="23373"/>
                    <a:pt x="30503" y="23158"/>
                    <a:pt x="30793" y="22760"/>
                  </a:cubicBezTo>
                  <a:cubicBezTo>
                    <a:pt x="31274" y="22088"/>
                    <a:pt x="31117" y="21160"/>
                    <a:pt x="30454" y="20687"/>
                  </a:cubicBezTo>
                  <a:lnTo>
                    <a:pt x="27908" y="18855"/>
                  </a:lnTo>
                  <a:lnTo>
                    <a:pt x="14825" y="9428"/>
                  </a:lnTo>
                  <a:lnTo>
                    <a:pt x="1741"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4033025" y="2913450"/>
              <a:ext cx="370625" cy="296025"/>
            </a:xfrm>
            <a:custGeom>
              <a:avLst/>
              <a:gdLst/>
              <a:ahLst/>
              <a:cxnLst/>
              <a:rect l="l" t="t" r="r" b="b"/>
              <a:pathLst>
                <a:path w="14825" h="11841" extrusionOk="0">
                  <a:moveTo>
                    <a:pt x="1741" y="1"/>
                  </a:moveTo>
                  <a:cubicBezTo>
                    <a:pt x="1418" y="374"/>
                    <a:pt x="1111" y="763"/>
                    <a:pt x="821" y="1170"/>
                  </a:cubicBezTo>
                  <a:cubicBezTo>
                    <a:pt x="531" y="1576"/>
                    <a:pt x="257" y="1990"/>
                    <a:pt x="0" y="2413"/>
                  </a:cubicBezTo>
                  <a:lnTo>
                    <a:pt x="13092" y="11840"/>
                  </a:lnTo>
                  <a:lnTo>
                    <a:pt x="14825" y="9428"/>
                  </a:lnTo>
                  <a:lnTo>
                    <a:pt x="1741" y="1"/>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p:nvPr/>
          </p:nvSpPr>
          <p:spPr>
            <a:xfrm>
              <a:off x="4268075" y="2754050"/>
              <a:ext cx="667050" cy="471025"/>
            </a:xfrm>
            <a:custGeom>
              <a:avLst/>
              <a:gdLst/>
              <a:ahLst/>
              <a:cxnLst/>
              <a:rect l="l" t="t" r="r" b="b"/>
              <a:pathLst>
                <a:path w="26682" h="18841" extrusionOk="0">
                  <a:moveTo>
                    <a:pt x="3640" y="1"/>
                  </a:moveTo>
                  <a:cubicBezTo>
                    <a:pt x="2372" y="249"/>
                    <a:pt x="1161" y="598"/>
                    <a:pt x="0" y="1045"/>
                  </a:cubicBezTo>
                  <a:lnTo>
                    <a:pt x="10572" y="8657"/>
                  </a:lnTo>
                  <a:lnTo>
                    <a:pt x="21143" y="16268"/>
                  </a:lnTo>
                  <a:lnTo>
                    <a:pt x="24327" y="18565"/>
                  </a:lnTo>
                  <a:cubicBezTo>
                    <a:pt x="24587" y="18750"/>
                    <a:pt x="24890" y="18840"/>
                    <a:pt x="25189" y="18840"/>
                  </a:cubicBezTo>
                  <a:cubicBezTo>
                    <a:pt x="25651" y="18840"/>
                    <a:pt x="26108" y="18627"/>
                    <a:pt x="26399" y="18225"/>
                  </a:cubicBezTo>
                  <a:cubicBezTo>
                    <a:pt x="26590" y="17959"/>
                    <a:pt x="26681" y="17661"/>
                    <a:pt x="26681" y="17354"/>
                  </a:cubicBezTo>
                  <a:cubicBezTo>
                    <a:pt x="26681" y="17213"/>
                    <a:pt x="26656" y="17072"/>
                    <a:pt x="26615" y="16931"/>
                  </a:cubicBezTo>
                  <a:cubicBezTo>
                    <a:pt x="26590" y="16848"/>
                    <a:pt x="26565" y="16765"/>
                    <a:pt x="26524" y="16691"/>
                  </a:cubicBezTo>
                  <a:cubicBezTo>
                    <a:pt x="26457" y="16558"/>
                    <a:pt x="26374" y="16434"/>
                    <a:pt x="26267" y="16326"/>
                  </a:cubicBezTo>
                  <a:cubicBezTo>
                    <a:pt x="26225" y="16285"/>
                    <a:pt x="26184" y="16243"/>
                    <a:pt x="26134" y="16202"/>
                  </a:cubicBezTo>
                  <a:cubicBezTo>
                    <a:pt x="26109" y="16185"/>
                    <a:pt x="26084" y="16168"/>
                    <a:pt x="26059" y="16152"/>
                  </a:cubicBezTo>
                  <a:lnTo>
                    <a:pt x="20977" y="12487"/>
                  </a:lnTo>
                  <a:lnTo>
                    <a:pt x="12313" y="6244"/>
                  </a:lnTo>
                  <a:lnTo>
                    <a:pt x="3640" y="1"/>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9"/>
            <p:cNvSpPr/>
            <p:nvPr/>
          </p:nvSpPr>
          <p:spPr>
            <a:xfrm>
              <a:off x="4532350" y="2910125"/>
              <a:ext cx="402775" cy="314950"/>
            </a:xfrm>
            <a:custGeom>
              <a:avLst/>
              <a:gdLst/>
              <a:ahLst/>
              <a:cxnLst/>
              <a:rect l="l" t="t" r="r" b="b"/>
              <a:pathLst>
                <a:path w="16111" h="12598" extrusionOk="0">
                  <a:moveTo>
                    <a:pt x="1742" y="1"/>
                  </a:moveTo>
                  <a:lnTo>
                    <a:pt x="1" y="2414"/>
                  </a:lnTo>
                  <a:lnTo>
                    <a:pt x="10572" y="10025"/>
                  </a:lnTo>
                  <a:lnTo>
                    <a:pt x="13756" y="12322"/>
                  </a:lnTo>
                  <a:cubicBezTo>
                    <a:pt x="14016" y="12507"/>
                    <a:pt x="14319" y="12597"/>
                    <a:pt x="14618" y="12597"/>
                  </a:cubicBezTo>
                  <a:cubicBezTo>
                    <a:pt x="15080" y="12597"/>
                    <a:pt x="15537" y="12384"/>
                    <a:pt x="15828" y="11982"/>
                  </a:cubicBezTo>
                  <a:cubicBezTo>
                    <a:pt x="16019" y="11716"/>
                    <a:pt x="16110" y="11418"/>
                    <a:pt x="16110" y="11111"/>
                  </a:cubicBezTo>
                  <a:cubicBezTo>
                    <a:pt x="16110" y="10970"/>
                    <a:pt x="16085" y="10829"/>
                    <a:pt x="16044" y="10688"/>
                  </a:cubicBezTo>
                  <a:cubicBezTo>
                    <a:pt x="16019" y="10605"/>
                    <a:pt x="15994" y="10522"/>
                    <a:pt x="15953" y="10448"/>
                  </a:cubicBezTo>
                  <a:cubicBezTo>
                    <a:pt x="15886" y="10315"/>
                    <a:pt x="15803" y="10191"/>
                    <a:pt x="15696" y="10083"/>
                  </a:cubicBezTo>
                  <a:cubicBezTo>
                    <a:pt x="15654" y="10042"/>
                    <a:pt x="15613" y="10000"/>
                    <a:pt x="15563" y="9959"/>
                  </a:cubicBezTo>
                  <a:cubicBezTo>
                    <a:pt x="15538" y="9942"/>
                    <a:pt x="15513" y="9925"/>
                    <a:pt x="15488" y="9909"/>
                  </a:cubicBezTo>
                  <a:lnTo>
                    <a:pt x="10406" y="6244"/>
                  </a:lnTo>
                  <a:lnTo>
                    <a:pt x="1742"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9"/>
            <p:cNvSpPr/>
            <p:nvPr/>
          </p:nvSpPr>
          <p:spPr>
            <a:xfrm>
              <a:off x="3966075" y="3197850"/>
              <a:ext cx="629725" cy="505150"/>
            </a:xfrm>
            <a:custGeom>
              <a:avLst/>
              <a:gdLst/>
              <a:ahLst/>
              <a:cxnLst/>
              <a:rect l="l" t="t" r="r" b="b"/>
              <a:pathLst>
                <a:path w="25189" h="20206" extrusionOk="0">
                  <a:moveTo>
                    <a:pt x="50" y="0"/>
                  </a:moveTo>
                  <a:lnTo>
                    <a:pt x="50" y="0"/>
                  </a:lnTo>
                  <a:cubicBezTo>
                    <a:pt x="0" y="1235"/>
                    <a:pt x="50" y="2496"/>
                    <a:pt x="216" y="3781"/>
                  </a:cubicBezTo>
                  <a:lnTo>
                    <a:pt x="8880" y="10024"/>
                  </a:lnTo>
                  <a:lnTo>
                    <a:pt x="17544" y="16267"/>
                  </a:lnTo>
                  <a:lnTo>
                    <a:pt x="17553" y="16267"/>
                  </a:lnTo>
                  <a:lnTo>
                    <a:pt x="22635" y="19932"/>
                  </a:lnTo>
                  <a:cubicBezTo>
                    <a:pt x="22892" y="20114"/>
                    <a:pt x="23199" y="20206"/>
                    <a:pt x="23497" y="20206"/>
                  </a:cubicBezTo>
                  <a:lnTo>
                    <a:pt x="23945" y="20139"/>
                  </a:lnTo>
                  <a:cubicBezTo>
                    <a:pt x="23995" y="20123"/>
                    <a:pt x="24044" y="20106"/>
                    <a:pt x="24086" y="20089"/>
                  </a:cubicBezTo>
                  <a:lnTo>
                    <a:pt x="24708" y="19592"/>
                  </a:lnTo>
                  <a:cubicBezTo>
                    <a:pt x="25189" y="18929"/>
                    <a:pt x="25039" y="18000"/>
                    <a:pt x="24368" y="17519"/>
                  </a:cubicBezTo>
                  <a:lnTo>
                    <a:pt x="21184" y="15223"/>
                  </a:lnTo>
                  <a:lnTo>
                    <a:pt x="10621" y="7611"/>
                  </a:lnTo>
                  <a:lnTo>
                    <a:pt x="50" y="0"/>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9"/>
            <p:cNvSpPr/>
            <p:nvPr/>
          </p:nvSpPr>
          <p:spPr>
            <a:xfrm>
              <a:off x="4188075" y="3388125"/>
              <a:ext cx="407725" cy="314875"/>
            </a:xfrm>
            <a:custGeom>
              <a:avLst/>
              <a:gdLst/>
              <a:ahLst/>
              <a:cxnLst/>
              <a:rect l="l" t="t" r="r" b="b"/>
              <a:pathLst>
                <a:path w="16309" h="12595" extrusionOk="0">
                  <a:moveTo>
                    <a:pt x="1741" y="0"/>
                  </a:moveTo>
                  <a:lnTo>
                    <a:pt x="0" y="2413"/>
                  </a:lnTo>
                  <a:lnTo>
                    <a:pt x="8664" y="8656"/>
                  </a:lnTo>
                  <a:lnTo>
                    <a:pt x="8673" y="8656"/>
                  </a:lnTo>
                  <a:lnTo>
                    <a:pt x="13755" y="12321"/>
                  </a:lnTo>
                  <a:cubicBezTo>
                    <a:pt x="14012" y="12503"/>
                    <a:pt x="14319" y="12595"/>
                    <a:pt x="14617" y="12595"/>
                  </a:cubicBezTo>
                  <a:lnTo>
                    <a:pt x="15065" y="12528"/>
                  </a:lnTo>
                  <a:cubicBezTo>
                    <a:pt x="15115" y="12512"/>
                    <a:pt x="15164" y="12495"/>
                    <a:pt x="15206" y="12478"/>
                  </a:cubicBezTo>
                  <a:lnTo>
                    <a:pt x="15828" y="11981"/>
                  </a:lnTo>
                  <a:cubicBezTo>
                    <a:pt x="16309" y="11318"/>
                    <a:pt x="16159" y="10389"/>
                    <a:pt x="15488" y="9908"/>
                  </a:cubicBezTo>
                  <a:lnTo>
                    <a:pt x="12304" y="7612"/>
                  </a:lnTo>
                  <a:lnTo>
                    <a:pt x="1741"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04" name="Google Shape;704;p49"/>
          <p:cNvCxnSpPr/>
          <p:nvPr/>
        </p:nvCxnSpPr>
        <p:spPr>
          <a:xfrm flipH="1">
            <a:off x="4696400" y="4021475"/>
            <a:ext cx="587100" cy="587100"/>
          </a:xfrm>
          <a:prstGeom prst="straightConnector1">
            <a:avLst/>
          </a:prstGeom>
          <a:noFill/>
          <a:ln w="19050" cap="flat" cmpd="sng">
            <a:solidFill>
              <a:schemeClr val="accent3"/>
            </a:solidFill>
            <a:prstDash val="dot"/>
            <a:round/>
            <a:headEnd type="none" w="med" len="med"/>
            <a:tailEnd type="oval" w="med" len="med"/>
          </a:ln>
        </p:spPr>
      </p:cxnSp>
      <p:grpSp>
        <p:nvGrpSpPr>
          <p:cNvPr id="705" name="Google Shape;705;p49"/>
          <p:cNvGrpSpPr/>
          <p:nvPr/>
        </p:nvGrpSpPr>
        <p:grpSpPr>
          <a:xfrm>
            <a:off x="7125813" y="1337371"/>
            <a:ext cx="613379" cy="610156"/>
            <a:chOff x="4705338" y="292646"/>
            <a:chExt cx="613379" cy="610156"/>
          </a:xfrm>
        </p:grpSpPr>
        <p:sp>
          <p:nvSpPr>
            <p:cNvPr id="706" name="Google Shape;706;p49"/>
            <p:cNvSpPr/>
            <p:nvPr/>
          </p:nvSpPr>
          <p:spPr>
            <a:xfrm>
              <a:off x="4705338" y="292646"/>
              <a:ext cx="613379" cy="610156"/>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9"/>
            <p:cNvSpPr/>
            <p:nvPr/>
          </p:nvSpPr>
          <p:spPr>
            <a:xfrm>
              <a:off x="4847775" y="4343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 name="Google Shape;708;p49"/>
          <p:cNvSpPr txBox="1">
            <a:spLocks noGrp="1"/>
          </p:cNvSpPr>
          <p:nvPr>
            <p:ph type="ctrTitle"/>
          </p:nvPr>
        </p:nvSpPr>
        <p:spPr>
          <a:xfrm>
            <a:off x="6749775" y="539500"/>
            <a:ext cx="1934400" cy="5049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a:t>Bioinformatics</a:t>
            </a:r>
            <a:endParaRPr sz="2000" b="0">
              <a:latin typeface="Cairo Black"/>
              <a:ea typeface="Cairo Black"/>
              <a:cs typeface="Cairo Black"/>
              <a:sym typeface="Cairo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58"/>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DEGs: Hypothesis Testing</a:t>
            </a:r>
            <a:endParaRPr/>
          </a:p>
        </p:txBody>
      </p:sp>
      <p:graphicFrame>
        <p:nvGraphicFramePr>
          <p:cNvPr id="909" name="Google Shape;909;p58"/>
          <p:cNvGraphicFramePr/>
          <p:nvPr/>
        </p:nvGraphicFramePr>
        <p:xfrm>
          <a:off x="713250" y="1429625"/>
          <a:ext cx="7717500" cy="2499180"/>
        </p:xfrm>
        <a:graphic>
          <a:graphicData uri="http://schemas.openxmlformats.org/drawingml/2006/table">
            <a:tbl>
              <a:tblPr>
                <a:noFill/>
                <a:tableStyleId>{16ED3EC2-249B-42C1-ADDB-A73E1101BD72}</a:tableStyleId>
              </a:tblPr>
              <a:tblGrid>
                <a:gridCol w="1760900">
                  <a:extLst>
                    <a:ext uri="{9D8B030D-6E8A-4147-A177-3AD203B41FA5}">
                      <a16:colId xmlns:a16="http://schemas.microsoft.com/office/drawing/2014/main" val="20000"/>
                    </a:ext>
                  </a:extLst>
                </a:gridCol>
                <a:gridCol w="2978300">
                  <a:extLst>
                    <a:ext uri="{9D8B030D-6E8A-4147-A177-3AD203B41FA5}">
                      <a16:colId xmlns:a16="http://schemas.microsoft.com/office/drawing/2014/main" val="20001"/>
                    </a:ext>
                  </a:extLst>
                </a:gridCol>
                <a:gridCol w="29783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2200" b="1">
                          <a:solidFill>
                            <a:schemeClr val="dk2"/>
                          </a:solidFill>
                          <a:latin typeface="Cairo"/>
                          <a:ea typeface="Cairo"/>
                          <a:cs typeface="Cairo"/>
                          <a:sym typeface="Cairo"/>
                        </a:rPr>
                        <a:t>Gene Name</a:t>
                      </a:r>
                      <a:endParaRPr sz="2200" b="1">
                        <a:solidFill>
                          <a:schemeClr val="dk2"/>
                        </a:solidFill>
                        <a:latin typeface="Cairo"/>
                        <a:ea typeface="Cairo"/>
                        <a:cs typeface="Cairo"/>
                        <a:sym typeface="Cairo"/>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2200" b="1">
                          <a:solidFill>
                            <a:schemeClr val="dk2"/>
                          </a:solidFill>
                          <a:latin typeface="Cairo"/>
                          <a:ea typeface="Cairo"/>
                          <a:cs typeface="Cairo"/>
                          <a:sym typeface="Cairo"/>
                        </a:rPr>
                        <a:t>p value - Paired</a:t>
                      </a:r>
                      <a:endParaRPr sz="2200" b="1">
                        <a:solidFill>
                          <a:schemeClr val="dk2"/>
                        </a:solidFill>
                        <a:latin typeface="Cairo"/>
                        <a:ea typeface="Cairo"/>
                        <a:cs typeface="Cairo"/>
                        <a:sym typeface="Cairo"/>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2200" b="1">
                          <a:solidFill>
                            <a:schemeClr val="dk2"/>
                          </a:solidFill>
                          <a:latin typeface="Cairo"/>
                          <a:ea typeface="Cairo"/>
                          <a:cs typeface="Cairo"/>
                          <a:sym typeface="Cairo"/>
                        </a:rPr>
                        <a:t>p value - Independent</a:t>
                      </a:r>
                      <a:endParaRPr sz="2200" b="1">
                        <a:solidFill>
                          <a:schemeClr val="dk2"/>
                        </a:solidFill>
                        <a:latin typeface="Cairo"/>
                        <a:ea typeface="Cairo"/>
                        <a:cs typeface="Cairo"/>
                        <a:sym typeface="Cairo"/>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1200"/>
                        </a:spcAft>
                        <a:buNone/>
                      </a:pPr>
                      <a:r>
                        <a:rPr lang="en" b="1">
                          <a:solidFill>
                            <a:schemeClr val="dk1"/>
                          </a:solidFill>
                          <a:latin typeface="Cairo"/>
                          <a:ea typeface="Cairo"/>
                          <a:cs typeface="Cairo"/>
                          <a:sym typeface="Cairo"/>
                        </a:rPr>
                        <a:t>RAB37</a:t>
                      </a:r>
                      <a:endParaRPr sz="1000" b="1">
                        <a:solidFill>
                          <a:schemeClr val="dk1"/>
                        </a:solidFill>
                        <a:latin typeface="Cairo"/>
                        <a:ea typeface="Cairo"/>
                        <a:cs typeface="Cairo"/>
                        <a:sym typeface="Cairo"/>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8.240413e-17</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1.776357e-15</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solidFill>
                            <a:schemeClr val="dk1"/>
                          </a:solidFill>
                          <a:latin typeface="Cairo"/>
                          <a:ea typeface="Cairo"/>
                          <a:cs typeface="Cairo"/>
                          <a:sym typeface="Cairo"/>
                        </a:rPr>
                        <a:t>TMSB15B</a:t>
                      </a:r>
                      <a:endParaRPr b="1">
                        <a:solidFill>
                          <a:schemeClr val="dk1"/>
                        </a:solidFill>
                        <a:latin typeface="Cairo"/>
                        <a:ea typeface="Cairo"/>
                        <a:cs typeface="Cairo"/>
                        <a:sym typeface="Cairo"/>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0.000489</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0.009540</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a:solidFill>
                            <a:schemeClr val="dk1"/>
                          </a:solidFill>
                          <a:latin typeface="Cairo"/>
                          <a:ea typeface="Cairo"/>
                          <a:cs typeface="Cairo"/>
                          <a:sym typeface="Cairo"/>
                        </a:rPr>
                        <a:t>NOXRED1</a:t>
                      </a:r>
                      <a:endParaRPr b="1">
                        <a:solidFill>
                          <a:schemeClr val="dk1"/>
                        </a:solidFill>
                        <a:latin typeface="Cairo"/>
                        <a:ea typeface="Cairo"/>
                        <a:cs typeface="Cairo"/>
                        <a:sym typeface="Cairo"/>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0.496389</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0.178853</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a:solidFill>
                            <a:schemeClr val="dk1"/>
                          </a:solidFill>
                          <a:latin typeface="Cairo"/>
                          <a:ea typeface="Cairo"/>
                          <a:cs typeface="Cairo"/>
                          <a:sym typeface="Cairo"/>
                        </a:rPr>
                        <a:t>FAM26F</a:t>
                      </a:r>
                      <a:endParaRPr b="1">
                        <a:solidFill>
                          <a:schemeClr val="dk1"/>
                        </a:solidFill>
                        <a:latin typeface="Cairo"/>
                        <a:ea typeface="Cairo"/>
                        <a:cs typeface="Cairo"/>
                        <a:sym typeface="Cairo"/>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0.923781</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0.462832</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b="1">
                          <a:solidFill>
                            <a:schemeClr val="dk1"/>
                          </a:solidFill>
                          <a:latin typeface="Cairo"/>
                          <a:ea typeface="Cairo"/>
                          <a:cs typeface="Cairo"/>
                          <a:sym typeface="Cairo"/>
                        </a:rPr>
                        <a:t>MRPL46</a:t>
                      </a:r>
                      <a:endParaRPr b="1">
                        <a:solidFill>
                          <a:schemeClr val="dk1"/>
                        </a:solidFill>
                        <a:latin typeface="Cairo"/>
                        <a:ea typeface="Cairo"/>
                        <a:cs typeface="Cairo"/>
                        <a:sym typeface="Cairo"/>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1.000000</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0.849638</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10" name="Google Shape;910;p58"/>
          <p:cNvSpPr txBox="1">
            <a:spLocks noGrp="1"/>
          </p:cNvSpPr>
          <p:nvPr>
            <p:ph type="subTitle" idx="4294967295"/>
          </p:nvPr>
        </p:nvSpPr>
        <p:spPr>
          <a:xfrm>
            <a:off x="713250" y="4280525"/>
            <a:ext cx="7717500" cy="360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b="1">
                <a:latin typeface="Cairo"/>
                <a:ea typeface="Cairo"/>
                <a:cs typeface="Cairo"/>
                <a:sym typeface="Cairo"/>
              </a:rPr>
              <a:t>3253 - Paired						   3199- Independent</a:t>
            </a:r>
            <a:endParaRPr b="1">
              <a:latin typeface="Cairo"/>
              <a:ea typeface="Cairo"/>
              <a:cs typeface="Cairo"/>
              <a:sym typeface="Cair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59"/>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Paired vs Independent</a:t>
            </a:r>
            <a:endParaRPr/>
          </a:p>
        </p:txBody>
      </p:sp>
      <p:pic>
        <p:nvPicPr>
          <p:cNvPr id="916" name="Google Shape;916;p59"/>
          <p:cNvPicPr preferRelativeResize="0"/>
          <p:nvPr/>
        </p:nvPicPr>
        <p:blipFill rotWithShape="1">
          <a:blip r:embed="rId3">
            <a:alphaModFix/>
          </a:blip>
          <a:srcRect t="19698"/>
          <a:stretch/>
        </p:blipFill>
        <p:spPr>
          <a:xfrm>
            <a:off x="1348075" y="1449125"/>
            <a:ext cx="3488901" cy="3083249"/>
          </a:xfrm>
          <a:prstGeom prst="rect">
            <a:avLst/>
          </a:prstGeom>
          <a:noFill/>
          <a:ln>
            <a:noFill/>
          </a:ln>
        </p:spPr>
      </p:pic>
      <p:graphicFrame>
        <p:nvGraphicFramePr>
          <p:cNvPr id="917" name="Google Shape;917;p59"/>
          <p:cNvGraphicFramePr/>
          <p:nvPr/>
        </p:nvGraphicFramePr>
        <p:xfrm>
          <a:off x="5154675" y="1771638"/>
          <a:ext cx="2627775" cy="2438250"/>
        </p:xfrm>
        <a:graphic>
          <a:graphicData uri="http://schemas.openxmlformats.org/drawingml/2006/table">
            <a:tbl>
              <a:tblPr>
                <a:noFill/>
                <a:tableStyleId>{16ED3EC2-249B-42C1-ADDB-A73E1101BD72}</a:tableStyleId>
              </a:tblPr>
              <a:tblGrid>
                <a:gridCol w="2627775">
                  <a:extLst>
                    <a:ext uri="{9D8B030D-6E8A-4147-A177-3AD203B41FA5}">
                      <a16:colId xmlns:a16="http://schemas.microsoft.com/office/drawing/2014/main" val="20000"/>
                    </a:ext>
                  </a:extLst>
                </a:gridCol>
              </a:tblGrid>
              <a:tr h="381000">
                <a:tc>
                  <a:txBody>
                    <a:bodyPr/>
                    <a:lstStyle/>
                    <a:p>
                      <a:pPr marL="0" lvl="0" indent="0" algn="l" rtl="0">
                        <a:spcBef>
                          <a:spcPts val="0"/>
                        </a:spcBef>
                        <a:spcAft>
                          <a:spcPts val="0"/>
                        </a:spcAft>
                        <a:buNone/>
                      </a:pPr>
                      <a:r>
                        <a:rPr lang="en" sz="2200" b="1">
                          <a:solidFill>
                            <a:schemeClr val="dk2"/>
                          </a:solidFill>
                          <a:latin typeface="Cairo"/>
                          <a:ea typeface="Cairo"/>
                          <a:cs typeface="Cairo"/>
                          <a:sym typeface="Cairo"/>
                        </a:rPr>
                        <a:t>Comparison of DEGs</a:t>
                      </a:r>
                      <a:endParaRPr sz="2200" b="1">
                        <a:solidFill>
                          <a:schemeClr val="dk2"/>
                        </a:solidFill>
                        <a:latin typeface="Cairo"/>
                        <a:ea typeface="Cairo"/>
                        <a:cs typeface="Cairo"/>
                        <a:sym typeface="Cairo"/>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1200"/>
                        </a:spcAft>
                        <a:buNone/>
                      </a:pPr>
                      <a:r>
                        <a:rPr lang="en">
                          <a:solidFill>
                            <a:schemeClr val="dk1"/>
                          </a:solidFill>
                          <a:latin typeface="Cairo"/>
                          <a:ea typeface="Cairo"/>
                          <a:cs typeface="Cairo"/>
                          <a:sym typeface="Cairo"/>
                        </a:rPr>
                        <a:t>Total Unique DEGs:</a:t>
                      </a:r>
                      <a:r>
                        <a:rPr lang="en" b="1">
                          <a:solidFill>
                            <a:schemeClr val="dk1"/>
                          </a:solidFill>
                          <a:latin typeface="Cairo"/>
                          <a:ea typeface="Cairo"/>
                          <a:cs typeface="Cairo"/>
                          <a:sym typeface="Cairo"/>
                        </a:rPr>
                        <a:t> 3608</a:t>
                      </a:r>
                      <a:endParaRPr b="1">
                        <a:solidFill>
                          <a:schemeClr val="dk1"/>
                        </a:solidFill>
                        <a:latin typeface="Cairo"/>
                        <a:ea typeface="Cairo"/>
                        <a:cs typeface="Cairo"/>
                        <a:sym typeface="Cairo"/>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1200"/>
                        </a:spcAft>
                        <a:buNone/>
                      </a:pPr>
                      <a:r>
                        <a:rPr lang="en">
                          <a:solidFill>
                            <a:schemeClr val="dk1"/>
                          </a:solidFill>
                          <a:latin typeface="Cairo"/>
                          <a:ea typeface="Cairo"/>
                          <a:cs typeface="Cairo"/>
                          <a:sym typeface="Cairo"/>
                        </a:rPr>
                        <a:t>Overlap:</a:t>
                      </a:r>
                      <a:r>
                        <a:rPr lang="en" b="1">
                          <a:solidFill>
                            <a:schemeClr val="dk1"/>
                          </a:solidFill>
                          <a:latin typeface="Cairo"/>
                          <a:ea typeface="Cairo"/>
                          <a:cs typeface="Cairo"/>
                          <a:sym typeface="Cairo"/>
                        </a:rPr>
                        <a:t> 2844 genes</a:t>
                      </a:r>
                      <a:endParaRPr b="1">
                        <a:solidFill>
                          <a:schemeClr val="dk1"/>
                        </a:solidFill>
                        <a:latin typeface="Cairo"/>
                        <a:ea typeface="Cairo"/>
                        <a:cs typeface="Cairo"/>
                        <a:sym typeface="Cairo"/>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1200"/>
                        </a:spcAft>
                        <a:buNone/>
                      </a:pPr>
                      <a:r>
                        <a:rPr lang="en">
                          <a:solidFill>
                            <a:schemeClr val="dk1"/>
                          </a:solidFill>
                          <a:latin typeface="Cairo"/>
                          <a:ea typeface="Cairo"/>
                          <a:cs typeface="Cairo"/>
                          <a:sym typeface="Cairo"/>
                        </a:rPr>
                        <a:t>Paired-only: </a:t>
                      </a:r>
                      <a:r>
                        <a:rPr lang="en" b="1">
                          <a:solidFill>
                            <a:schemeClr val="dk1"/>
                          </a:solidFill>
                          <a:latin typeface="Cairo"/>
                          <a:ea typeface="Cairo"/>
                          <a:cs typeface="Cairo"/>
                          <a:sym typeface="Cairo"/>
                        </a:rPr>
                        <a:t>409 genes</a:t>
                      </a:r>
                      <a:endParaRPr b="1">
                        <a:solidFill>
                          <a:schemeClr val="dk1"/>
                        </a:solidFill>
                        <a:latin typeface="Cairo"/>
                        <a:ea typeface="Cairo"/>
                        <a:cs typeface="Cairo"/>
                        <a:sym typeface="Cairo"/>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1200"/>
                        </a:spcAft>
                        <a:buNone/>
                      </a:pPr>
                      <a:r>
                        <a:rPr lang="en">
                          <a:solidFill>
                            <a:schemeClr val="dk1"/>
                          </a:solidFill>
                          <a:latin typeface="Cairo"/>
                          <a:ea typeface="Cairo"/>
                          <a:cs typeface="Cairo"/>
                          <a:sym typeface="Cairo"/>
                        </a:rPr>
                        <a:t>Independent-only:</a:t>
                      </a:r>
                      <a:r>
                        <a:rPr lang="en" b="1">
                          <a:solidFill>
                            <a:schemeClr val="dk1"/>
                          </a:solidFill>
                          <a:latin typeface="Cairo"/>
                          <a:ea typeface="Cairo"/>
                          <a:cs typeface="Cairo"/>
                          <a:sym typeface="Cairo"/>
                        </a:rPr>
                        <a:t> 355 genes</a:t>
                      </a:r>
                      <a:endParaRPr b="1">
                        <a:solidFill>
                          <a:schemeClr val="dk1"/>
                        </a:solidFill>
                        <a:latin typeface="Cairo"/>
                        <a:ea typeface="Cairo"/>
                        <a:cs typeface="Cairo"/>
                        <a:sym typeface="Cairo"/>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918" name="Google Shape;918;p59"/>
          <p:cNvGrpSpPr/>
          <p:nvPr/>
        </p:nvGrpSpPr>
        <p:grpSpPr>
          <a:xfrm rot="-509994">
            <a:off x="-2174785" y="-1346136"/>
            <a:ext cx="4780451" cy="5926648"/>
            <a:chOff x="3453675" y="959025"/>
            <a:chExt cx="2670400" cy="3310675"/>
          </a:xfrm>
        </p:grpSpPr>
        <p:sp>
          <p:nvSpPr>
            <p:cNvPr id="919" name="Google Shape;919;p59"/>
            <p:cNvSpPr/>
            <p:nvPr/>
          </p:nvSpPr>
          <p:spPr>
            <a:xfrm>
              <a:off x="3453675" y="3646400"/>
              <a:ext cx="440900" cy="236925"/>
            </a:xfrm>
            <a:custGeom>
              <a:avLst/>
              <a:gdLst/>
              <a:ahLst/>
              <a:cxnLst/>
              <a:rect l="l" t="t" r="r" b="b"/>
              <a:pathLst>
                <a:path w="17636" h="9477" extrusionOk="0">
                  <a:moveTo>
                    <a:pt x="15430" y="0"/>
                  </a:moveTo>
                  <a:lnTo>
                    <a:pt x="1" y="995"/>
                  </a:lnTo>
                  <a:lnTo>
                    <a:pt x="548" y="9477"/>
                  </a:lnTo>
                  <a:lnTo>
                    <a:pt x="17636" y="8374"/>
                  </a:lnTo>
                  <a:lnTo>
                    <a:pt x="15430" y="0"/>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9"/>
            <p:cNvSpPr/>
            <p:nvPr/>
          </p:nvSpPr>
          <p:spPr>
            <a:xfrm>
              <a:off x="4055600" y="1387050"/>
              <a:ext cx="1466525" cy="2454825"/>
            </a:xfrm>
            <a:custGeom>
              <a:avLst/>
              <a:gdLst/>
              <a:ahLst/>
              <a:cxnLst/>
              <a:rect l="l" t="t" r="r" b="b"/>
              <a:pathLst>
                <a:path w="58661" h="98193" extrusionOk="0">
                  <a:moveTo>
                    <a:pt x="56455" y="1"/>
                  </a:moveTo>
                  <a:lnTo>
                    <a:pt x="47418" y="581"/>
                  </a:lnTo>
                  <a:cubicBezTo>
                    <a:pt x="38240" y="1178"/>
                    <a:pt x="30479" y="5257"/>
                    <a:pt x="25571" y="12073"/>
                  </a:cubicBezTo>
                  <a:cubicBezTo>
                    <a:pt x="20662" y="18888"/>
                    <a:pt x="19253" y="27536"/>
                    <a:pt x="21599" y="36432"/>
                  </a:cubicBezTo>
                  <a:lnTo>
                    <a:pt x="22661" y="40486"/>
                  </a:lnTo>
                  <a:lnTo>
                    <a:pt x="23904" y="45187"/>
                  </a:lnTo>
                  <a:lnTo>
                    <a:pt x="26110" y="53561"/>
                  </a:lnTo>
                  <a:lnTo>
                    <a:pt x="28846" y="63925"/>
                  </a:lnTo>
                  <a:cubicBezTo>
                    <a:pt x="29128" y="65020"/>
                    <a:pt x="29343" y="66098"/>
                    <a:pt x="29476" y="67167"/>
                  </a:cubicBezTo>
                  <a:lnTo>
                    <a:pt x="34558" y="70832"/>
                  </a:lnTo>
                  <a:cubicBezTo>
                    <a:pt x="34583" y="70848"/>
                    <a:pt x="34608" y="70865"/>
                    <a:pt x="34633" y="70882"/>
                  </a:cubicBezTo>
                  <a:cubicBezTo>
                    <a:pt x="34683" y="70923"/>
                    <a:pt x="34724" y="70965"/>
                    <a:pt x="34766" y="71006"/>
                  </a:cubicBezTo>
                  <a:cubicBezTo>
                    <a:pt x="34873" y="71114"/>
                    <a:pt x="34956" y="71238"/>
                    <a:pt x="35023" y="71371"/>
                  </a:cubicBezTo>
                  <a:cubicBezTo>
                    <a:pt x="35064" y="71445"/>
                    <a:pt x="35089" y="71528"/>
                    <a:pt x="35114" y="71611"/>
                  </a:cubicBezTo>
                  <a:cubicBezTo>
                    <a:pt x="35155" y="71752"/>
                    <a:pt x="35180" y="71893"/>
                    <a:pt x="35180" y="72034"/>
                  </a:cubicBezTo>
                  <a:cubicBezTo>
                    <a:pt x="35180" y="72341"/>
                    <a:pt x="35089" y="72639"/>
                    <a:pt x="34898" y="72905"/>
                  </a:cubicBezTo>
                  <a:cubicBezTo>
                    <a:pt x="34607" y="73307"/>
                    <a:pt x="34150" y="73520"/>
                    <a:pt x="33688" y="73520"/>
                  </a:cubicBezTo>
                  <a:cubicBezTo>
                    <a:pt x="33389" y="73520"/>
                    <a:pt x="33086" y="73430"/>
                    <a:pt x="32826" y="73245"/>
                  </a:cubicBezTo>
                  <a:lnTo>
                    <a:pt x="29642" y="70948"/>
                  </a:lnTo>
                  <a:cubicBezTo>
                    <a:pt x="29501" y="74198"/>
                    <a:pt x="28614" y="77241"/>
                    <a:pt x="27005" y="79911"/>
                  </a:cubicBezTo>
                  <a:lnTo>
                    <a:pt x="29551" y="81743"/>
                  </a:lnTo>
                  <a:cubicBezTo>
                    <a:pt x="30214" y="82216"/>
                    <a:pt x="30371" y="83144"/>
                    <a:pt x="29890" y="83816"/>
                  </a:cubicBezTo>
                  <a:cubicBezTo>
                    <a:pt x="29600" y="84214"/>
                    <a:pt x="29144" y="84429"/>
                    <a:pt x="28680" y="84429"/>
                  </a:cubicBezTo>
                  <a:cubicBezTo>
                    <a:pt x="28382" y="84429"/>
                    <a:pt x="28075" y="84338"/>
                    <a:pt x="27818" y="84156"/>
                  </a:cubicBezTo>
                  <a:lnTo>
                    <a:pt x="25272" y="82323"/>
                  </a:lnTo>
                  <a:cubicBezTo>
                    <a:pt x="23249" y="84686"/>
                    <a:pt x="20638" y="86486"/>
                    <a:pt x="17603" y="87655"/>
                  </a:cubicBezTo>
                  <a:lnTo>
                    <a:pt x="20787" y="89951"/>
                  </a:lnTo>
                  <a:cubicBezTo>
                    <a:pt x="21458" y="90424"/>
                    <a:pt x="21608" y="91352"/>
                    <a:pt x="21127" y="92024"/>
                  </a:cubicBezTo>
                  <a:lnTo>
                    <a:pt x="20505" y="92521"/>
                  </a:lnTo>
                  <a:cubicBezTo>
                    <a:pt x="20463" y="92538"/>
                    <a:pt x="20414" y="92555"/>
                    <a:pt x="20364" y="92571"/>
                  </a:cubicBezTo>
                  <a:lnTo>
                    <a:pt x="19916" y="92638"/>
                  </a:lnTo>
                  <a:cubicBezTo>
                    <a:pt x="19618" y="92638"/>
                    <a:pt x="19311" y="92546"/>
                    <a:pt x="19054" y="92356"/>
                  </a:cubicBezTo>
                  <a:lnTo>
                    <a:pt x="13972" y="88699"/>
                  </a:lnTo>
                  <a:lnTo>
                    <a:pt x="13963" y="88699"/>
                  </a:lnTo>
                  <a:cubicBezTo>
                    <a:pt x="12910" y="88907"/>
                    <a:pt x="11816" y="89047"/>
                    <a:pt x="10697" y="89122"/>
                  </a:cubicBezTo>
                  <a:lnTo>
                    <a:pt x="1" y="89810"/>
                  </a:lnTo>
                  <a:lnTo>
                    <a:pt x="2206" y="98193"/>
                  </a:lnTo>
                  <a:lnTo>
                    <a:pt x="11244" y="97604"/>
                  </a:lnTo>
                  <a:cubicBezTo>
                    <a:pt x="20422" y="97015"/>
                    <a:pt x="28174" y="92936"/>
                    <a:pt x="33091" y="86121"/>
                  </a:cubicBezTo>
                  <a:cubicBezTo>
                    <a:pt x="37999" y="79305"/>
                    <a:pt x="39409" y="70649"/>
                    <a:pt x="37062" y="61761"/>
                  </a:cubicBezTo>
                  <a:lnTo>
                    <a:pt x="35993" y="57699"/>
                  </a:lnTo>
                  <a:lnTo>
                    <a:pt x="34757" y="53006"/>
                  </a:lnTo>
                  <a:lnTo>
                    <a:pt x="32552" y="44624"/>
                  </a:lnTo>
                  <a:lnTo>
                    <a:pt x="29816" y="34260"/>
                  </a:lnTo>
                  <a:cubicBezTo>
                    <a:pt x="29526" y="33174"/>
                    <a:pt x="29318" y="32096"/>
                    <a:pt x="29186" y="31026"/>
                  </a:cubicBezTo>
                  <a:lnTo>
                    <a:pt x="24095" y="27361"/>
                  </a:lnTo>
                  <a:cubicBezTo>
                    <a:pt x="23432" y="26881"/>
                    <a:pt x="23282" y="25952"/>
                    <a:pt x="23755" y="25280"/>
                  </a:cubicBezTo>
                  <a:cubicBezTo>
                    <a:pt x="24045" y="24882"/>
                    <a:pt x="24501" y="24667"/>
                    <a:pt x="24966" y="24667"/>
                  </a:cubicBezTo>
                  <a:cubicBezTo>
                    <a:pt x="25264" y="24667"/>
                    <a:pt x="25571" y="24758"/>
                    <a:pt x="25836" y="24949"/>
                  </a:cubicBezTo>
                  <a:lnTo>
                    <a:pt x="29020" y="27245"/>
                  </a:lnTo>
                  <a:cubicBezTo>
                    <a:pt x="29161" y="23995"/>
                    <a:pt x="30048" y="20952"/>
                    <a:pt x="31648" y="18283"/>
                  </a:cubicBezTo>
                  <a:lnTo>
                    <a:pt x="29103" y="16450"/>
                  </a:lnTo>
                  <a:cubicBezTo>
                    <a:pt x="28440" y="15969"/>
                    <a:pt x="28290" y="15041"/>
                    <a:pt x="28771" y="14378"/>
                  </a:cubicBezTo>
                  <a:lnTo>
                    <a:pt x="29385" y="13880"/>
                  </a:lnTo>
                  <a:cubicBezTo>
                    <a:pt x="29434" y="13855"/>
                    <a:pt x="29484" y="13839"/>
                    <a:pt x="29534" y="13830"/>
                  </a:cubicBezTo>
                  <a:lnTo>
                    <a:pt x="29973" y="13756"/>
                  </a:lnTo>
                  <a:cubicBezTo>
                    <a:pt x="30280" y="13756"/>
                    <a:pt x="30579" y="13847"/>
                    <a:pt x="30844" y="14038"/>
                  </a:cubicBezTo>
                  <a:lnTo>
                    <a:pt x="33389" y="15870"/>
                  </a:lnTo>
                  <a:cubicBezTo>
                    <a:pt x="35412" y="13507"/>
                    <a:pt x="38016" y="11700"/>
                    <a:pt x="41050" y="10539"/>
                  </a:cubicBezTo>
                  <a:lnTo>
                    <a:pt x="37867" y="8242"/>
                  </a:lnTo>
                  <a:cubicBezTo>
                    <a:pt x="37469" y="7952"/>
                    <a:pt x="37253" y="7496"/>
                    <a:pt x="37253" y="7032"/>
                  </a:cubicBezTo>
                  <a:cubicBezTo>
                    <a:pt x="37253" y="6733"/>
                    <a:pt x="37344" y="6426"/>
                    <a:pt x="37535" y="6169"/>
                  </a:cubicBezTo>
                  <a:cubicBezTo>
                    <a:pt x="37821" y="5763"/>
                    <a:pt x="38274" y="5548"/>
                    <a:pt x="38736" y="5548"/>
                  </a:cubicBezTo>
                  <a:cubicBezTo>
                    <a:pt x="39037" y="5548"/>
                    <a:pt x="39342" y="5639"/>
                    <a:pt x="39608" y="5829"/>
                  </a:cubicBezTo>
                  <a:lnTo>
                    <a:pt x="44690" y="9494"/>
                  </a:lnTo>
                  <a:cubicBezTo>
                    <a:pt x="45751" y="9287"/>
                    <a:pt x="46838" y="9138"/>
                    <a:pt x="47965" y="9071"/>
                  </a:cubicBezTo>
                  <a:lnTo>
                    <a:pt x="58661" y="8375"/>
                  </a:lnTo>
                  <a:lnTo>
                    <a:pt x="56455"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9"/>
            <p:cNvSpPr/>
            <p:nvPr/>
          </p:nvSpPr>
          <p:spPr>
            <a:xfrm>
              <a:off x="4637650" y="2003700"/>
              <a:ext cx="147600" cy="159025"/>
            </a:xfrm>
            <a:custGeom>
              <a:avLst/>
              <a:gdLst/>
              <a:ahLst/>
              <a:cxnLst/>
              <a:rect l="l" t="t" r="r" b="b"/>
              <a:pathLst>
                <a:path w="5904" h="6361" extrusionOk="0">
                  <a:moveTo>
                    <a:pt x="1684" y="1"/>
                  </a:moveTo>
                  <a:cubicBezTo>
                    <a:pt x="1219" y="1"/>
                    <a:pt x="763" y="216"/>
                    <a:pt x="473" y="614"/>
                  </a:cubicBezTo>
                  <a:cubicBezTo>
                    <a:pt x="0" y="1286"/>
                    <a:pt x="150" y="2215"/>
                    <a:pt x="813" y="2695"/>
                  </a:cubicBezTo>
                  <a:lnTo>
                    <a:pt x="5904" y="6360"/>
                  </a:lnTo>
                  <a:cubicBezTo>
                    <a:pt x="5738" y="5075"/>
                    <a:pt x="5680" y="3806"/>
                    <a:pt x="5738" y="2579"/>
                  </a:cubicBezTo>
                  <a:lnTo>
                    <a:pt x="2554" y="283"/>
                  </a:lnTo>
                  <a:cubicBezTo>
                    <a:pt x="2289" y="92"/>
                    <a:pt x="1982" y="1"/>
                    <a:pt x="1684" y="1"/>
                  </a:cubicBez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9"/>
            <p:cNvSpPr/>
            <p:nvPr/>
          </p:nvSpPr>
          <p:spPr>
            <a:xfrm>
              <a:off x="4762850" y="1730925"/>
              <a:ext cx="127500" cy="113200"/>
            </a:xfrm>
            <a:custGeom>
              <a:avLst/>
              <a:gdLst/>
              <a:ahLst/>
              <a:cxnLst/>
              <a:rect l="l" t="t" r="r" b="b"/>
              <a:pathLst>
                <a:path w="5100" h="4528" extrusionOk="0">
                  <a:moveTo>
                    <a:pt x="1683" y="1"/>
                  </a:moveTo>
                  <a:lnTo>
                    <a:pt x="1244" y="75"/>
                  </a:lnTo>
                  <a:cubicBezTo>
                    <a:pt x="1194" y="84"/>
                    <a:pt x="1144" y="100"/>
                    <a:pt x="1095" y="125"/>
                  </a:cubicBezTo>
                  <a:lnTo>
                    <a:pt x="481" y="623"/>
                  </a:lnTo>
                  <a:cubicBezTo>
                    <a:pt x="0" y="1286"/>
                    <a:pt x="150" y="2214"/>
                    <a:pt x="813" y="2695"/>
                  </a:cubicBezTo>
                  <a:lnTo>
                    <a:pt x="3358" y="4528"/>
                  </a:lnTo>
                  <a:cubicBezTo>
                    <a:pt x="3615" y="4105"/>
                    <a:pt x="3889" y="3690"/>
                    <a:pt x="4179" y="3284"/>
                  </a:cubicBezTo>
                  <a:cubicBezTo>
                    <a:pt x="4469" y="2886"/>
                    <a:pt x="4776" y="2488"/>
                    <a:pt x="5099" y="2115"/>
                  </a:cubicBezTo>
                  <a:lnTo>
                    <a:pt x="2554" y="283"/>
                  </a:lnTo>
                  <a:cubicBezTo>
                    <a:pt x="2289" y="92"/>
                    <a:pt x="1990" y="1"/>
                    <a:pt x="1683" y="1"/>
                  </a:cubicBez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9"/>
            <p:cNvSpPr/>
            <p:nvPr/>
          </p:nvSpPr>
          <p:spPr>
            <a:xfrm>
              <a:off x="4986925" y="1525725"/>
              <a:ext cx="185950" cy="124800"/>
            </a:xfrm>
            <a:custGeom>
              <a:avLst/>
              <a:gdLst/>
              <a:ahLst/>
              <a:cxnLst/>
              <a:rect l="l" t="t" r="r" b="b"/>
              <a:pathLst>
                <a:path w="7438" h="4992" extrusionOk="0">
                  <a:moveTo>
                    <a:pt x="1483" y="1"/>
                  </a:moveTo>
                  <a:cubicBezTo>
                    <a:pt x="1021" y="1"/>
                    <a:pt x="568" y="216"/>
                    <a:pt x="282" y="622"/>
                  </a:cubicBezTo>
                  <a:cubicBezTo>
                    <a:pt x="91" y="879"/>
                    <a:pt x="0" y="1186"/>
                    <a:pt x="0" y="1485"/>
                  </a:cubicBezTo>
                  <a:cubicBezTo>
                    <a:pt x="0" y="1949"/>
                    <a:pt x="216" y="2405"/>
                    <a:pt x="614" y="2695"/>
                  </a:cubicBezTo>
                  <a:lnTo>
                    <a:pt x="3797" y="4992"/>
                  </a:lnTo>
                  <a:cubicBezTo>
                    <a:pt x="4950" y="4544"/>
                    <a:pt x="6169" y="4196"/>
                    <a:pt x="7437" y="3947"/>
                  </a:cubicBezTo>
                  <a:lnTo>
                    <a:pt x="2355" y="282"/>
                  </a:lnTo>
                  <a:cubicBezTo>
                    <a:pt x="2089" y="92"/>
                    <a:pt x="1784" y="1"/>
                    <a:pt x="1483" y="1"/>
                  </a:cubicBez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9"/>
            <p:cNvSpPr/>
            <p:nvPr/>
          </p:nvSpPr>
          <p:spPr>
            <a:xfrm>
              <a:off x="5682950" y="1345400"/>
              <a:ext cx="441125" cy="237150"/>
            </a:xfrm>
            <a:custGeom>
              <a:avLst/>
              <a:gdLst/>
              <a:ahLst/>
              <a:cxnLst/>
              <a:rect l="l" t="t" r="r" b="b"/>
              <a:pathLst>
                <a:path w="17645" h="9486" extrusionOk="0">
                  <a:moveTo>
                    <a:pt x="17097" y="0"/>
                  </a:moveTo>
                  <a:lnTo>
                    <a:pt x="1" y="1111"/>
                  </a:lnTo>
                  <a:lnTo>
                    <a:pt x="2214" y="9485"/>
                  </a:lnTo>
                  <a:lnTo>
                    <a:pt x="17644" y="8490"/>
                  </a:lnTo>
                  <a:lnTo>
                    <a:pt x="17097" y="0"/>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9"/>
            <p:cNvSpPr/>
            <p:nvPr/>
          </p:nvSpPr>
          <p:spPr>
            <a:xfrm>
              <a:off x="4404875" y="3578400"/>
              <a:ext cx="190925" cy="124600"/>
            </a:xfrm>
            <a:custGeom>
              <a:avLst/>
              <a:gdLst/>
              <a:ahLst/>
              <a:cxnLst/>
              <a:rect l="l" t="t" r="r" b="b"/>
              <a:pathLst>
                <a:path w="7637" h="4984" extrusionOk="0">
                  <a:moveTo>
                    <a:pt x="3632" y="1"/>
                  </a:moveTo>
                  <a:cubicBezTo>
                    <a:pt x="2480" y="440"/>
                    <a:pt x="1269" y="788"/>
                    <a:pt x="1" y="1045"/>
                  </a:cubicBezTo>
                  <a:lnTo>
                    <a:pt x="5083" y="4710"/>
                  </a:lnTo>
                  <a:cubicBezTo>
                    <a:pt x="5340" y="4892"/>
                    <a:pt x="5647" y="4984"/>
                    <a:pt x="5945" y="4984"/>
                  </a:cubicBezTo>
                  <a:lnTo>
                    <a:pt x="6393" y="4917"/>
                  </a:lnTo>
                  <a:cubicBezTo>
                    <a:pt x="6443" y="4901"/>
                    <a:pt x="6492" y="4884"/>
                    <a:pt x="6534" y="4867"/>
                  </a:cubicBezTo>
                  <a:lnTo>
                    <a:pt x="7156" y="4370"/>
                  </a:lnTo>
                  <a:cubicBezTo>
                    <a:pt x="7637" y="3707"/>
                    <a:pt x="7487" y="2778"/>
                    <a:pt x="6816" y="2297"/>
                  </a:cubicBezTo>
                  <a:lnTo>
                    <a:pt x="3632" y="1"/>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9"/>
            <p:cNvSpPr/>
            <p:nvPr/>
          </p:nvSpPr>
          <p:spPr>
            <a:xfrm>
              <a:off x="4687400" y="3384800"/>
              <a:ext cx="127500" cy="113000"/>
            </a:xfrm>
            <a:custGeom>
              <a:avLst/>
              <a:gdLst/>
              <a:ahLst/>
              <a:cxnLst/>
              <a:rect l="l" t="t" r="r" b="b"/>
              <a:pathLst>
                <a:path w="5100" h="4520" extrusionOk="0">
                  <a:moveTo>
                    <a:pt x="1733" y="1"/>
                  </a:moveTo>
                  <a:cubicBezTo>
                    <a:pt x="1484" y="423"/>
                    <a:pt x="1211" y="838"/>
                    <a:pt x="921" y="1236"/>
                  </a:cubicBezTo>
                  <a:cubicBezTo>
                    <a:pt x="622" y="1642"/>
                    <a:pt x="315" y="2032"/>
                    <a:pt x="0" y="2413"/>
                  </a:cubicBezTo>
                  <a:lnTo>
                    <a:pt x="2546" y="4246"/>
                  </a:lnTo>
                  <a:cubicBezTo>
                    <a:pt x="2803" y="4428"/>
                    <a:pt x="3110" y="4519"/>
                    <a:pt x="3408" y="4519"/>
                  </a:cubicBezTo>
                  <a:cubicBezTo>
                    <a:pt x="3872" y="4519"/>
                    <a:pt x="4328" y="4304"/>
                    <a:pt x="4618" y="3906"/>
                  </a:cubicBezTo>
                  <a:cubicBezTo>
                    <a:pt x="5099" y="3234"/>
                    <a:pt x="4942" y="2306"/>
                    <a:pt x="4279" y="1833"/>
                  </a:cubicBezTo>
                  <a:lnTo>
                    <a:pt x="1733" y="1"/>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9"/>
            <p:cNvSpPr/>
            <p:nvPr/>
          </p:nvSpPr>
          <p:spPr>
            <a:xfrm>
              <a:off x="4792475" y="3066225"/>
              <a:ext cx="142650" cy="158850"/>
            </a:xfrm>
            <a:custGeom>
              <a:avLst/>
              <a:gdLst/>
              <a:ahLst/>
              <a:cxnLst/>
              <a:rect l="l" t="t" r="r" b="b"/>
              <a:pathLst>
                <a:path w="5706" h="6354" extrusionOk="0">
                  <a:moveTo>
                    <a:pt x="1" y="0"/>
                  </a:moveTo>
                  <a:lnTo>
                    <a:pt x="1" y="0"/>
                  </a:lnTo>
                  <a:cubicBezTo>
                    <a:pt x="167" y="1285"/>
                    <a:pt x="217" y="2546"/>
                    <a:pt x="167" y="3781"/>
                  </a:cubicBezTo>
                  <a:lnTo>
                    <a:pt x="3351" y="6078"/>
                  </a:lnTo>
                  <a:cubicBezTo>
                    <a:pt x="3611" y="6263"/>
                    <a:pt x="3914" y="6353"/>
                    <a:pt x="4213" y="6353"/>
                  </a:cubicBezTo>
                  <a:cubicBezTo>
                    <a:pt x="4675" y="6353"/>
                    <a:pt x="5132" y="6140"/>
                    <a:pt x="5423" y="5738"/>
                  </a:cubicBezTo>
                  <a:cubicBezTo>
                    <a:pt x="5614" y="5472"/>
                    <a:pt x="5705" y="5174"/>
                    <a:pt x="5705" y="4867"/>
                  </a:cubicBezTo>
                  <a:cubicBezTo>
                    <a:pt x="5705" y="4726"/>
                    <a:pt x="5680" y="4585"/>
                    <a:pt x="5639" y="4444"/>
                  </a:cubicBezTo>
                  <a:cubicBezTo>
                    <a:pt x="5614" y="4361"/>
                    <a:pt x="5589" y="4278"/>
                    <a:pt x="5548" y="4204"/>
                  </a:cubicBezTo>
                  <a:cubicBezTo>
                    <a:pt x="5481" y="4071"/>
                    <a:pt x="5398" y="3947"/>
                    <a:pt x="5291" y="3839"/>
                  </a:cubicBezTo>
                  <a:cubicBezTo>
                    <a:pt x="5249" y="3798"/>
                    <a:pt x="5208" y="3756"/>
                    <a:pt x="5158" y="3715"/>
                  </a:cubicBezTo>
                  <a:cubicBezTo>
                    <a:pt x="5133" y="3698"/>
                    <a:pt x="5108" y="3681"/>
                    <a:pt x="5083" y="3665"/>
                  </a:cubicBezTo>
                  <a:lnTo>
                    <a:pt x="1" y="0"/>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9"/>
            <p:cNvSpPr/>
            <p:nvPr/>
          </p:nvSpPr>
          <p:spPr>
            <a:xfrm>
              <a:off x="3723150" y="2516725"/>
              <a:ext cx="985200" cy="1752975"/>
            </a:xfrm>
            <a:custGeom>
              <a:avLst/>
              <a:gdLst/>
              <a:ahLst/>
              <a:cxnLst/>
              <a:rect l="l" t="t" r="r" b="b"/>
              <a:pathLst>
                <a:path w="39408" h="70119" extrusionOk="0">
                  <a:moveTo>
                    <a:pt x="37202" y="0"/>
                  </a:moveTo>
                  <a:lnTo>
                    <a:pt x="32352" y="315"/>
                  </a:lnTo>
                  <a:lnTo>
                    <a:pt x="28165" y="581"/>
                  </a:lnTo>
                  <a:cubicBezTo>
                    <a:pt x="18987" y="1178"/>
                    <a:pt x="11226" y="5257"/>
                    <a:pt x="6318" y="12072"/>
                  </a:cubicBezTo>
                  <a:cubicBezTo>
                    <a:pt x="1410" y="18888"/>
                    <a:pt x="0" y="27535"/>
                    <a:pt x="2346" y="36432"/>
                  </a:cubicBezTo>
                  <a:lnTo>
                    <a:pt x="4651" y="45187"/>
                  </a:lnTo>
                  <a:lnTo>
                    <a:pt x="6857" y="53561"/>
                  </a:lnTo>
                  <a:lnTo>
                    <a:pt x="11226" y="70118"/>
                  </a:lnTo>
                  <a:lnTo>
                    <a:pt x="19443" y="67954"/>
                  </a:lnTo>
                  <a:lnTo>
                    <a:pt x="15504" y="53006"/>
                  </a:lnTo>
                  <a:lnTo>
                    <a:pt x="13299" y="44632"/>
                  </a:lnTo>
                  <a:lnTo>
                    <a:pt x="10563" y="34268"/>
                  </a:lnTo>
                  <a:cubicBezTo>
                    <a:pt x="10273" y="33173"/>
                    <a:pt x="10065" y="32087"/>
                    <a:pt x="9933" y="31026"/>
                  </a:cubicBezTo>
                  <a:cubicBezTo>
                    <a:pt x="9767" y="29741"/>
                    <a:pt x="9717" y="28480"/>
                    <a:pt x="9767" y="27245"/>
                  </a:cubicBezTo>
                  <a:cubicBezTo>
                    <a:pt x="9908" y="23995"/>
                    <a:pt x="10795" y="20952"/>
                    <a:pt x="12395" y="18282"/>
                  </a:cubicBezTo>
                  <a:cubicBezTo>
                    <a:pt x="12652" y="17859"/>
                    <a:pt x="12926" y="17445"/>
                    <a:pt x="13216" y="17039"/>
                  </a:cubicBezTo>
                  <a:cubicBezTo>
                    <a:pt x="13506" y="16632"/>
                    <a:pt x="13813" y="16243"/>
                    <a:pt x="14136" y="15870"/>
                  </a:cubicBezTo>
                  <a:cubicBezTo>
                    <a:pt x="16159" y="13507"/>
                    <a:pt x="18763" y="11699"/>
                    <a:pt x="21797" y="10538"/>
                  </a:cubicBezTo>
                  <a:cubicBezTo>
                    <a:pt x="22958" y="10091"/>
                    <a:pt x="24169" y="9742"/>
                    <a:pt x="25437" y="9494"/>
                  </a:cubicBezTo>
                  <a:cubicBezTo>
                    <a:pt x="26498" y="9286"/>
                    <a:pt x="27593" y="9137"/>
                    <a:pt x="28712" y="9071"/>
                  </a:cubicBezTo>
                  <a:lnTo>
                    <a:pt x="39408" y="8374"/>
                  </a:lnTo>
                  <a:lnTo>
                    <a:pt x="37202"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9"/>
            <p:cNvSpPr/>
            <p:nvPr/>
          </p:nvSpPr>
          <p:spPr>
            <a:xfrm>
              <a:off x="4762850" y="1730925"/>
              <a:ext cx="781675" cy="584550"/>
            </a:xfrm>
            <a:custGeom>
              <a:avLst/>
              <a:gdLst/>
              <a:ahLst/>
              <a:cxnLst/>
              <a:rect l="l" t="t" r="r" b="b"/>
              <a:pathLst>
                <a:path w="31267" h="23382" extrusionOk="0">
                  <a:moveTo>
                    <a:pt x="1683" y="1"/>
                  </a:moveTo>
                  <a:lnTo>
                    <a:pt x="1244" y="75"/>
                  </a:lnTo>
                  <a:cubicBezTo>
                    <a:pt x="1194" y="84"/>
                    <a:pt x="1144" y="100"/>
                    <a:pt x="1095" y="125"/>
                  </a:cubicBezTo>
                  <a:lnTo>
                    <a:pt x="481" y="623"/>
                  </a:lnTo>
                  <a:cubicBezTo>
                    <a:pt x="0" y="1286"/>
                    <a:pt x="150" y="2214"/>
                    <a:pt x="813" y="2695"/>
                  </a:cubicBezTo>
                  <a:lnTo>
                    <a:pt x="3358" y="4528"/>
                  </a:lnTo>
                  <a:lnTo>
                    <a:pt x="16442" y="13955"/>
                  </a:lnTo>
                  <a:lnTo>
                    <a:pt x="29533" y="23382"/>
                  </a:lnTo>
                  <a:cubicBezTo>
                    <a:pt x="29848" y="23000"/>
                    <a:pt x="30155" y="22611"/>
                    <a:pt x="30445" y="22204"/>
                  </a:cubicBezTo>
                  <a:cubicBezTo>
                    <a:pt x="30744" y="21806"/>
                    <a:pt x="31009" y="21392"/>
                    <a:pt x="31266" y="20969"/>
                  </a:cubicBezTo>
                  <a:lnTo>
                    <a:pt x="18183" y="11542"/>
                  </a:lnTo>
                  <a:lnTo>
                    <a:pt x="5099" y="2115"/>
                  </a:lnTo>
                  <a:lnTo>
                    <a:pt x="2554" y="283"/>
                  </a:lnTo>
                  <a:cubicBezTo>
                    <a:pt x="2289" y="92"/>
                    <a:pt x="1990" y="1"/>
                    <a:pt x="168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9"/>
            <p:cNvSpPr/>
            <p:nvPr/>
          </p:nvSpPr>
          <p:spPr>
            <a:xfrm>
              <a:off x="4762850" y="1730925"/>
              <a:ext cx="454575" cy="348875"/>
            </a:xfrm>
            <a:custGeom>
              <a:avLst/>
              <a:gdLst/>
              <a:ahLst/>
              <a:cxnLst/>
              <a:rect l="l" t="t" r="r" b="b"/>
              <a:pathLst>
                <a:path w="18183" h="13955" extrusionOk="0">
                  <a:moveTo>
                    <a:pt x="1683" y="1"/>
                  </a:moveTo>
                  <a:lnTo>
                    <a:pt x="1244" y="75"/>
                  </a:lnTo>
                  <a:cubicBezTo>
                    <a:pt x="1194" y="84"/>
                    <a:pt x="1144" y="100"/>
                    <a:pt x="1095" y="125"/>
                  </a:cubicBezTo>
                  <a:lnTo>
                    <a:pt x="481" y="623"/>
                  </a:lnTo>
                  <a:cubicBezTo>
                    <a:pt x="0" y="1286"/>
                    <a:pt x="150" y="2214"/>
                    <a:pt x="813" y="2695"/>
                  </a:cubicBezTo>
                  <a:lnTo>
                    <a:pt x="3358" y="4528"/>
                  </a:lnTo>
                  <a:lnTo>
                    <a:pt x="16442" y="13955"/>
                  </a:lnTo>
                  <a:lnTo>
                    <a:pt x="18183" y="11542"/>
                  </a:lnTo>
                  <a:lnTo>
                    <a:pt x="5099" y="2115"/>
                  </a:lnTo>
                  <a:lnTo>
                    <a:pt x="2554" y="283"/>
                  </a:lnTo>
                  <a:cubicBezTo>
                    <a:pt x="2289" y="92"/>
                    <a:pt x="1990" y="1"/>
                    <a:pt x="168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9"/>
            <p:cNvSpPr/>
            <p:nvPr/>
          </p:nvSpPr>
          <p:spPr>
            <a:xfrm>
              <a:off x="4986925" y="1525725"/>
              <a:ext cx="624750" cy="505375"/>
            </a:xfrm>
            <a:custGeom>
              <a:avLst/>
              <a:gdLst/>
              <a:ahLst/>
              <a:cxnLst/>
              <a:rect l="l" t="t" r="r" b="b"/>
              <a:pathLst>
                <a:path w="24990" h="20215" extrusionOk="0">
                  <a:moveTo>
                    <a:pt x="1483" y="1"/>
                  </a:moveTo>
                  <a:cubicBezTo>
                    <a:pt x="1021" y="1"/>
                    <a:pt x="568" y="216"/>
                    <a:pt x="282" y="622"/>
                  </a:cubicBezTo>
                  <a:cubicBezTo>
                    <a:pt x="91" y="879"/>
                    <a:pt x="0" y="1186"/>
                    <a:pt x="0" y="1485"/>
                  </a:cubicBezTo>
                  <a:cubicBezTo>
                    <a:pt x="0" y="1949"/>
                    <a:pt x="216" y="2405"/>
                    <a:pt x="614" y="2695"/>
                  </a:cubicBezTo>
                  <a:lnTo>
                    <a:pt x="3797" y="4992"/>
                  </a:lnTo>
                  <a:lnTo>
                    <a:pt x="14369" y="12603"/>
                  </a:lnTo>
                  <a:lnTo>
                    <a:pt x="24940" y="20214"/>
                  </a:lnTo>
                  <a:cubicBezTo>
                    <a:pt x="24989" y="18979"/>
                    <a:pt x="24940" y="17719"/>
                    <a:pt x="24774" y="16434"/>
                  </a:cubicBezTo>
                  <a:lnTo>
                    <a:pt x="16110" y="10190"/>
                  </a:lnTo>
                  <a:lnTo>
                    <a:pt x="7437" y="3947"/>
                  </a:lnTo>
                  <a:lnTo>
                    <a:pt x="2355" y="282"/>
                  </a:lnTo>
                  <a:cubicBezTo>
                    <a:pt x="2089" y="92"/>
                    <a:pt x="1784" y="1"/>
                    <a:pt x="148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9"/>
            <p:cNvSpPr/>
            <p:nvPr/>
          </p:nvSpPr>
          <p:spPr>
            <a:xfrm>
              <a:off x="5346125" y="1780475"/>
              <a:ext cx="265550" cy="250625"/>
            </a:xfrm>
            <a:custGeom>
              <a:avLst/>
              <a:gdLst/>
              <a:ahLst/>
              <a:cxnLst/>
              <a:rect l="l" t="t" r="r" b="b"/>
              <a:pathLst>
                <a:path w="10622" h="10025" extrusionOk="0">
                  <a:moveTo>
                    <a:pt x="1742" y="0"/>
                  </a:moveTo>
                  <a:lnTo>
                    <a:pt x="1" y="2413"/>
                  </a:lnTo>
                  <a:lnTo>
                    <a:pt x="10572" y="10024"/>
                  </a:lnTo>
                  <a:cubicBezTo>
                    <a:pt x="10621" y="8789"/>
                    <a:pt x="10572" y="7529"/>
                    <a:pt x="10406" y="6244"/>
                  </a:cubicBezTo>
                  <a:lnTo>
                    <a:pt x="1742"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9"/>
            <p:cNvSpPr/>
            <p:nvPr/>
          </p:nvSpPr>
          <p:spPr>
            <a:xfrm>
              <a:off x="4637650" y="2003700"/>
              <a:ext cx="671800" cy="471175"/>
            </a:xfrm>
            <a:custGeom>
              <a:avLst/>
              <a:gdLst/>
              <a:ahLst/>
              <a:cxnLst/>
              <a:rect l="l" t="t" r="r" b="b"/>
              <a:pathLst>
                <a:path w="26872" h="18847" extrusionOk="0">
                  <a:moveTo>
                    <a:pt x="1684" y="1"/>
                  </a:moveTo>
                  <a:cubicBezTo>
                    <a:pt x="1219" y="1"/>
                    <a:pt x="763" y="216"/>
                    <a:pt x="473" y="614"/>
                  </a:cubicBezTo>
                  <a:cubicBezTo>
                    <a:pt x="0" y="1286"/>
                    <a:pt x="150" y="2215"/>
                    <a:pt x="813" y="2695"/>
                  </a:cubicBezTo>
                  <a:lnTo>
                    <a:pt x="5904" y="6360"/>
                  </a:lnTo>
                  <a:lnTo>
                    <a:pt x="14568" y="12603"/>
                  </a:lnTo>
                  <a:lnTo>
                    <a:pt x="23232" y="18847"/>
                  </a:lnTo>
                  <a:cubicBezTo>
                    <a:pt x="24501" y="18590"/>
                    <a:pt x="25720" y="18241"/>
                    <a:pt x="26872" y="17802"/>
                  </a:cubicBezTo>
                  <a:lnTo>
                    <a:pt x="16309" y="10191"/>
                  </a:lnTo>
                  <a:lnTo>
                    <a:pt x="5738" y="2579"/>
                  </a:lnTo>
                  <a:lnTo>
                    <a:pt x="2554" y="283"/>
                  </a:lnTo>
                  <a:cubicBezTo>
                    <a:pt x="2289" y="92"/>
                    <a:pt x="1982" y="1"/>
                    <a:pt x="168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9"/>
            <p:cNvSpPr/>
            <p:nvPr/>
          </p:nvSpPr>
          <p:spPr>
            <a:xfrm>
              <a:off x="5001825" y="2258450"/>
              <a:ext cx="307625" cy="216425"/>
            </a:xfrm>
            <a:custGeom>
              <a:avLst/>
              <a:gdLst/>
              <a:ahLst/>
              <a:cxnLst/>
              <a:rect l="l" t="t" r="r" b="b"/>
              <a:pathLst>
                <a:path w="12305" h="8657" extrusionOk="0">
                  <a:moveTo>
                    <a:pt x="1742" y="1"/>
                  </a:moveTo>
                  <a:lnTo>
                    <a:pt x="1" y="2413"/>
                  </a:lnTo>
                  <a:lnTo>
                    <a:pt x="8665" y="8657"/>
                  </a:lnTo>
                  <a:cubicBezTo>
                    <a:pt x="9934" y="8400"/>
                    <a:pt x="11153" y="8051"/>
                    <a:pt x="12305" y="7612"/>
                  </a:cubicBezTo>
                  <a:lnTo>
                    <a:pt x="1742"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9"/>
            <p:cNvSpPr/>
            <p:nvPr/>
          </p:nvSpPr>
          <p:spPr>
            <a:xfrm>
              <a:off x="4869375" y="959025"/>
              <a:ext cx="985225" cy="1753175"/>
            </a:xfrm>
            <a:custGeom>
              <a:avLst/>
              <a:gdLst/>
              <a:ahLst/>
              <a:cxnLst/>
              <a:rect l="l" t="t" r="r" b="b"/>
              <a:pathLst>
                <a:path w="39409" h="70127" extrusionOk="0">
                  <a:moveTo>
                    <a:pt x="28182" y="1"/>
                  </a:moveTo>
                  <a:lnTo>
                    <a:pt x="19958" y="2173"/>
                  </a:lnTo>
                  <a:lnTo>
                    <a:pt x="23904" y="17122"/>
                  </a:lnTo>
                  <a:lnTo>
                    <a:pt x="26110" y="25496"/>
                  </a:lnTo>
                  <a:lnTo>
                    <a:pt x="28846" y="35860"/>
                  </a:lnTo>
                  <a:cubicBezTo>
                    <a:pt x="29128" y="36954"/>
                    <a:pt x="29343" y="38032"/>
                    <a:pt x="29476" y="39102"/>
                  </a:cubicBezTo>
                  <a:cubicBezTo>
                    <a:pt x="29642" y="40387"/>
                    <a:pt x="29691" y="41647"/>
                    <a:pt x="29642" y="42882"/>
                  </a:cubicBezTo>
                  <a:cubicBezTo>
                    <a:pt x="29501" y="46132"/>
                    <a:pt x="28614" y="49175"/>
                    <a:pt x="27005" y="51845"/>
                  </a:cubicBezTo>
                  <a:cubicBezTo>
                    <a:pt x="26748" y="52268"/>
                    <a:pt x="26483" y="52682"/>
                    <a:pt x="26184" y="53080"/>
                  </a:cubicBezTo>
                  <a:cubicBezTo>
                    <a:pt x="25894" y="53487"/>
                    <a:pt x="25587" y="53876"/>
                    <a:pt x="25272" y="54258"/>
                  </a:cubicBezTo>
                  <a:cubicBezTo>
                    <a:pt x="23249" y="56621"/>
                    <a:pt x="20638" y="58428"/>
                    <a:pt x="17603" y="59589"/>
                  </a:cubicBezTo>
                  <a:cubicBezTo>
                    <a:pt x="16451" y="60028"/>
                    <a:pt x="15232" y="60377"/>
                    <a:pt x="13963" y="60634"/>
                  </a:cubicBezTo>
                  <a:cubicBezTo>
                    <a:pt x="12910" y="60841"/>
                    <a:pt x="11816" y="60982"/>
                    <a:pt x="10696" y="61056"/>
                  </a:cubicBezTo>
                  <a:lnTo>
                    <a:pt x="1" y="61745"/>
                  </a:lnTo>
                  <a:lnTo>
                    <a:pt x="2206" y="70127"/>
                  </a:lnTo>
                  <a:lnTo>
                    <a:pt x="7057" y="69812"/>
                  </a:lnTo>
                  <a:lnTo>
                    <a:pt x="11244" y="69538"/>
                  </a:lnTo>
                  <a:cubicBezTo>
                    <a:pt x="20422" y="68950"/>
                    <a:pt x="28174" y="64870"/>
                    <a:pt x="33083" y="58055"/>
                  </a:cubicBezTo>
                  <a:cubicBezTo>
                    <a:pt x="37999" y="51240"/>
                    <a:pt x="39409" y="42584"/>
                    <a:pt x="37062" y="33696"/>
                  </a:cubicBezTo>
                  <a:lnTo>
                    <a:pt x="34757" y="24940"/>
                  </a:lnTo>
                  <a:lnTo>
                    <a:pt x="32544" y="16558"/>
                  </a:lnTo>
                  <a:lnTo>
                    <a:pt x="28182"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9"/>
            <p:cNvSpPr/>
            <p:nvPr/>
          </p:nvSpPr>
          <p:spPr>
            <a:xfrm>
              <a:off x="4033025" y="2913450"/>
              <a:ext cx="781875" cy="584350"/>
            </a:xfrm>
            <a:custGeom>
              <a:avLst/>
              <a:gdLst/>
              <a:ahLst/>
              <a:cxnLst/>
              <a:rect l="l" t="t" r="r" b="b"/>
              <a:pathLst>
                <a:path w="31275" h="23374" extrusionOk="0">
                  <a:moveTo>
                    <a:pt x="1741" y="1"/>
                  </a:moveTo>
                  <a:cubicBezTo>
                    <a:pt x="1418" y="374"/>
                    <a:pt x="1111" y="763"/>
                    <a:pt x="821" y="1170"/>
                  </a:cubicBezTo>
                  <a:cubicBezTo>
                    <a:pt x="531" y="1576"/>
                    <a:pt x="257" y="1990"/>
                    <a:pt x="0" y="2413"/>
                  </a:cubicBezTo>
                  <a:lnTo>
                    <a:pt x="13092" y="11840"/>
                  </a:lnTo>
                  <a:lnTo>
                    <a:pt x="26175" y="21267"/>
                  </a:lnTo>
                  <a:lnTo>
                    <a:pt x="28721" y="23100"/>
                  </a:lnTo>
                  <a:cubicBezTo>
                    <a:pt x="28978" y="23282"/>
                    <a:pt x="29285" y="23373"/>
                    <a:pt x="29583" y="23373"/>
                  </a:cubicBezTo>
                  <a:cubicBezTo>
                    <a:pt x="30047" y="23373"/>
                    <a:pt x="30503" y="23158"/>
                    <a:pt x="30793" y="22760"/>
                  </a:cubicBezTo>
                  <a:cubicBezTo>
                    <a:pt x="31274" y="22088"/>
                    <a:pt x="31117" y="21160"/>
                    <a:pt x="30454" y="20687"/>
                  </a:cubicBezTo>
                  <a:lnTo>
                    <a:pt x="27908" y="18855"/>
                  </a:lnTo>
                  <a:lnTo>
                    <a:pt x="14825" y="9428"/>
                  </a:lnTo>
                  <a:lnTo>
                    <a:pt x="174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9"/>
            <p:cNvSpPr/>
            <p:nvPr/>
          </p:nvSpPr>
          <p:spPr>
            <a:xfrm>
              <a:off x="4033025" y="2913450"/>
              <a:ext cx="370625" cy="296025"/>
            </a:xfrm>
            <a:custGeom>
              <a:avLst/>
              <a:gdLst/>
              <a:ahLst/>
              <a:cxnLst/>
              <a:rect l="l" t="t" r="r" b="b"/>
              <a:pathLst>
                <a:path w="14825" h="11841" extrusionOk="0">
                  <a:moveTo>
                    <a:pt x="1741" y="1"/>
                  </a:moveTo>
                  <a:cubicBezTo>
                    <a:pt x="1418" y="374"/>
                    <a:pt x="1111" y="763"/>
                    <a:pt x="821" y="1170"/>
                  </a:cubicBezTo>
                  <a:cubicBezTo>
                    <a:pt x="531" y="1576"/>
                    <a:pt x="257" y="1990"/>
                    <a:pt x="0" y="2413"/>
                  </a:cubicBezTo>
                  <a:lnTo>
                    <a:pt x="13092" y="11840"/>
                  </a:lnTo>
                  <a:lnTo>
                    <a:pt x="14825" y="9428"/>
                  </a:lnTo>
                  <a:lnTo>
                    <a:pt x="1741"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p:nvPr/>
          </p:nvSpPr>
          <p:spPr>
            <a:xfrm>
              <a:off x="4268075" y="2754050"/>
              <a:ext cx="667050" cy="471025"/>
            </a:xfrm>
            <a:custGeom>
              <a:avLst/>
              <a:gdLst/>
              <a:ahLst/>
              <a:cxnLst/>
              <a:rect l="l" t="t" r="r" b="b"/>
              <a:pathLst>
                <a:path w="26682" h="18841" extrusionOk="0">
                  <a:moveTo>
                    <a:pt x="3640" y="1"/>
                  </a:moveTo>
                  <a:cubicBezTo>
                    <a:pt x="2372" y="249"/>
                    <a:pt x="1161" y="598"/>
                    <a:pt x="0" y="1045"/>
                  </a:cubicBezTo>
                  <a:lnTo>
                    <a:pt x="10572" y="8657"/>
                  </a:lnTo>
                  <a:lnTo>
                    <a:pt x="21143" y="16268"/>
                  </a:lnTo>
                  <a:lnTo>
                    <a:pt x="24327" y="18565"/>
                  </a:lnTo>
                  <a:cubicBezTo>
                    <a:pt x="24587" y="18750"/>
                    <a:pt x="24890" y="18840"/>
                    <a:pt x="25189" y="18840"/>
                  </a:cubicBezTo>
                  <a:cubicBezTo>
                    <a:pt x="25651" y="18840"/>
                    <a:pt x="26108" y="18627"/>
                    <a:pt x="26399" y="18225"/>
                  </a:cubicBezTo>
                  <a:cubicBezTo>
                    <a:pt x="26590" y="17959"/>
                    <a:pt x="26681" y="17661"/>
                    <a:pt x="26681" y="17354"/>
                  </a:cubicBezTo>
                  <a:cubicBezTo>
                    <a:pt x="26681" y="17213"/>
                    <a:pt x="26656" y="17072"/>
                    <a:pt x="26615" y="16931"/>
                  </a:cubicBezTo>
                  <a:cubicBezTo>
                    <a:pt x="26590" y="16848"/>
                    <a:pt x="26565" y="16765"/>
                    <a:pt x="26524" y="16691"/>
                  </a:cubicBezTo>
                  <a:cubicBezTo>
                    <a:pt x="26457" y="16558"/>
                    <a:pt x="26374" y="16434"/>
                    <a:pt x="26267" y="16326"/>
                  </a:cubicBezTo>
                  <a:cubicBezTo>
                    <a:pt x="26225" y="16285"/>
                    <a:pt x="26184" y="16243"/>
                    <a:pt x="26134" y="16202"/>
                  </a:cubicBezTo>
                  <a:cubicBezTo>
                    <a:pt x="26109" y="16185"/>
                    <a:pt x="26084" y="16168"/>
                    <a:pt x="26059" y="16152"/>
                  </a:cubicBezTo>
                  <a:lnTo>
                    <a:pt x="20977" y="12487"/>
                  </a:lnTo>
                  <a:lnTo>
                    <a:pt x="12313" y="6244"/>
                  </a:lnTo>
                  <a:lnTo>
                    <a:pt x="3640"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9"/>
            <p:cNvSpPr/>
            <p:nvPr/>
          </p:nvSpPr>
          <p:spPr>
            <a:xfrm>
              <a:off x="4532350" y="2910125"/>
              <a:ext cx="402775" cy="314950"/>
            </a:xfrm>
            <a:custGeom>
              <a:avLst/>
              <a:gdLst/>
              <a:ahLst/>
              <a:cxnLst/>
              <a:rect l="l" t="t" r="r" b="b"/>
              <a:pathLst>
                <a:path w="16111" h="12598" extrusionOk="0">
                  <a:moveTo>
                    <a:pt x="1742" y="1"/>
                  </a:moveTo>
                  <a:lnTo>
                    <a:pt x="1" y="2414"/>
                  </a:lnTo>
                  <a:lnTo>
                    <a:pt x="10572" y="10025"/>
                  </a:lnTo>
                  <a:lnTo>
                    <a:pt x="13756" y="12322"/>
                  </a:lnTo>
                  <a:cubicBezTo>
                    <a:pt x="14016" y="12507"/>
                    <a:pt x="14319" y="12597"/>
                    <a:pt x="14618" y="12597"/>
                  </a:cubicBezTo>
                  <a:cubicBezTo>
                    <a:pt x="15080" y="12597"/>
                    <a:pt x="15537" y="12384"/>
                    <a:pt x="15828" y="11982"/>
                  </a:cubicBezTo>
                  <a:cubicBezTo>
                    <a:pt x="16019" y="11716"/>
                    <a:pt x="16110" y="11418"/>
                    <a:pt x="16110" y="11111"/>
                  </a:cubicBezTo>
                  <a:cubicBezTo>
                    <a:pt x="16110" y="10970"/>
                    <a:pt x="16085" y="10829"/>
                    <a:pt x="16044" y="10688"/>
                  </a:cubicBezTo>
                  <a:cubicBezTo>
                    <a:pt x="16019" y="10605"/>
                    <a:pt x="15994" y="10522"/>
                    <a:pt x="15953" y="10448"/>
                  </a:cubicBezTo>
                  <a:cubicBezTo>
                    <a:pt x="15886" y="10315"/>
                    <a:pt x="15803" y="10191"/>
                    <a:pt x="15696" y="10083"/>
                  </a:cubicBezTo>
                  <a:cubicBezTo>
                    <a:pt x="15654" y="10042"/>
                    <a:pt x="15613" y="10000"/>
                    <a:pt x="15563" y="9959"/>
                  </a:cubicBezTo>
                  <a:cubicBezTo>
                    <a:pt x="15538" y="9942"/>
                    <a:pt x="15513" y="9925"/>
                    <a:pt x="15488" y="9909"/>
                  </a:cubicBezTo>
                  <a:lnTo>
                    <a:pt x="10406" y="6244"/>
                  </a:lnTo>
                  <a:lnTo>
                    <a:pt x="1742"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9"/>
            <p:cNvSpPr/>
            <p:nvPr/>
          </p:nvSpPr>
          <p:spPr>
            <a:xfrm>
              <a:off x="3966075" y="3197850"/>
              <a:ext cx="629725" cy="505150"/>
            </a:xfrm>
            <a:custGeom>
              <a:avLst/>
              <a:gdLst/>
              <a:ahLst/>
              <a:cxnLst/>
              <a:rect l="l" t="t" r="r" b="b"/>
              <a:pathLst>
                <a:path w="25189" h="20206" extrusionOk="0">
                  <a:moveTo>
                    <a:pt x="50" y="0"/>
                  </a:moveTo>
                  <a:lnTo>
                    <a:pt x="50" y="0"/>
                  </a:lnTo>
                  <a:cubicBezTo>
                    <a:pt x="0" y="1235"/>
                    <a:pt x="50" y="2496"/>
                    <a:pt x="216" y="3781"/>
                  </a:cubicBezTo>
                  <a:lnTo>
                    <a:pt x="8880" y="10024"/>
                  </a:lnTo>
                  <a:lnTo>
                    <a:pt x="17544" y="16267"/>
                  </a:lnTo>
                  <a:lnTo>
                    <a:pt x="17553" y="16267"/>
                  </a:lnTo>
                  <a:lnTo>
                    <a:pt x="22635" y="19932"/>
                  </a:lnTo>
                  <a:cubicBezTo>
                    <a:pt x="22892" y="20114"/>
                    <a:pt x="23199" y="20206"/>
                    <a:pt x="23497" y="20206"/>
                  </a:cubicBezTo>
                  <a:lnTo>
                    <a:pt x="23945" y="20139"/>
                  </a:lnTo>
                  <a:cubicBezTo>
                    <a:pt x="23995" y="20123"/>
                    <a:pt x="24044" y="20106"/>
                    <a:pt x="24086" y="20089"/>
                  </a:cubicBezTo>
                  <a:lnTo>
                    <a:pt x="24708" y="19592"/>
                  </a:lnTo>
                  <a:cubicBezTo>
                    <a:pt x="25189" y="18929"/>
                    <a:pt x="25039" y="18000"/>
                    <a:pt x="24368" y="17519"/>
                  </a:cubicBezTo>
                  <a:lnTo>
                    <a:pt x="21184" y="15223"/>
                  </a:lnTo>
                  <a:lnTo>
                    <a:pt x="10621" y="7611"/>
                  </a:lnTo>
                  <a:lnTo>
                    <a:pt x="50"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9"/>
            <p:cNvSpPr/>
            <p:nvPr/>
          </p:nvSpPr>
          <p:spPr>
            <a:xfrm>
              <a:off x="4188075" y="3388125"/>
              <a:ext cx="407725" cy="314875"/>
            </a:xfrm>
            <a:custGeom>
              <a:avLst/>
              <a:gdLst/>
              <a:ahLst/>
              <a:cxnLst/>
              <a:rect l="l" t="t" r="r" b="b"/>
              <a:pathLst>
                <a:path w="16309" h="12595" extrusionOk="0">
                  <a:moveTo>
                    <a:pt x="1741" y="0"/>
                  </a:moveTo>
                  <a:lnTo>
                    <a:pt x="0" y="2413"/>
                  </a:lnTo>
                  <a:lnTo>
                    <a:pt x="8664" y="8656"/>
                  </a:lnTo>
                  <a:lnTo>
                    <a:pt x="8673" y="8656"/>
                  </a:lnTo>
                  <a:lnTo>
                    <a:pt x="13755" y="12321"/>
                  </a:lnTo>
                  <a:cubicBezTo>
                    <a:pt x="14012" y="12503"/>
                    <a:pt x="14319" y="12595"/>
                    <a:pt x="14617" y="12595"/>
                  </a:cubicBezTo>
                  <a:lnTo>
                    <a:pt x="15065" y="12528"/>
                  </a:lnTo>
                  <a:cubicBezTo>
                    <a:pt x="15115" y="12512"/>
                    <a:pt x="15164" y="12495"/>
                    <a:pt x="15206" y="12478"/>
                  </a:cubicBezTo>
                  <a:lnTo>
                    <a:pt x="15828" y="11981"/>
                  </a:lnTo>
                  <a:cubicBezTo>
                    <a:pt x="16309" y="11318"/>
                    <a:pt x="16159" y="10389"/>
                    <a:pt x="15488" y="9908"/>
                  </a:cubicBezTo>
                  <a:lnTo>
                    <a:pt x="12304" y="7612"/>
                  </a:lnTo>
                  <a:lnTo>
                    <a:pt x="174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 name="Google Shape;942;p59"/>
          <p:cNvSpPr txBox="1">
            <a:spLocks noGrp="1"/>
          </p:cNvSpPr>
          <p:nvPr>
            <p:ph type="subTitle" idx="2"/>
          </p:nvPr>
        </p:nvSpPr>
        <p:spPr>
          <a:xfrm>
            <a:off x="2551775" y="2697675"/>
            <a:ext cx="1081500" cy="378000"/>
          </a:xfrm>
          <a:prstGeom prst="rect">
            <a:avLst/>
          </a:prstGeom>
          <a:solidFill>
            <a:srgbClr val="F5F5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00000"/>
                </a:solidFill>
                <a:latin typeface="Cairo ExtraBold"/>
                <a:ea typeface="Cairo ExtraBold"/>
                <a:cs typeface="Cairo ExtraBold"/>
                <a:sym typeface="Cairo ExtraBold"/>
              </a:rPr>
              <a:t>2844</a:t>
            </a:r>
            <a:endParaRPr sz="2000">
              <a:solidFill>
                <a:srgbClr val="000000"/>
              </a:solidFill>
              <a:latin typeface="Cairo ExtraBold"/>
              <a:ea typeface="Cairo ExtraBold"/>
              <a:cs typeface="Cairo ExtraBold"/>
              <a:sym typeface="Cairo ExtraBold"/>
            </a:endParaRPr>
          </a:p>
        </p:txBody>
      </p:sp>
      <p:cxnSp>
        <p:nvCxnSpPr>
          <p:cNvPr id="943" name="Google Shape;943;p59"/>
          <p:cNvCxnSpPr>
            <a:endCxn id="944" idx="2"/>
          </p:cNvCxnSpPr>
          <p:nvPr/>
        </p:nvCxnSpPr>
        <p:spPr>
          <a:xfrm rot="-5400000">
            <a:off x="3960550" y="2391050"/>
            <a:ext cx="1008000" cy="100500"/>
          </a:xfrm>
          <a:prstGeom prst="curvedConnector3">
            <a:avLst>
              <a:gd name="adj1" fmla="val 50000"/>
            </a:avLst>
          </a:prstGeom>
          <a:noFill/>
          <a:ln w="28575" cap="flat" cmpd="sng">
            <a:solidFill>
              <a:schemeClr val="accent1"/>
            </a:solidFill>
            <a:prstDash val="solid"/>
            <a:round/>
            <a:headEnd type="diamond" w="med" len="med"/>
            <a:tailEnd type="oval" w="med" len="med"/>
          </a:ln>
        </p:spPr>
      </p:cxnSp>
      <p:sp>
        <p:nvSpPr>
          <p:cNvPr id="944" name="Google Shape;944;p59"/>
          <p:cNvSpPr txBox="1">
            <a:spLocks noGrp="1"/>
          </p:cNvSpPr>
          <p:nvPr>
            <p:ph type="subTitle" idx="2"/>
          </p:nvPr>
        </p:nvSpPr>
        <p:spPr>
          <a:xfrm>
            <a:off x="4135750" y="1559300"/>
            <a:ext cx="758100" cy="378000"/>
          </a:xfrm>
          <a:prstGeom prst="rect">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00000"/>
                </a:solidFill>
                <a:latin typeface="Cairo ExtraBold"/>
                <a:ea typeface="Cairo ExtraBold"/>
                <a:cs typeface="Cairo ExtraBold"/>
                <a:sym typeface="Cairo ExtraBold"/>
              </a:rPr>
              <a:t>355</a:t>
            </a:r>
            <a:endParaRPr sz="2000">
              <a:solidFill>
                <a:srgbClr val="000000"/>
              </a:solidFill>
              <a:latin typeface="Cairo ExtraBold"/>
              <a:ea typeface="Cairo ExtraBold"/>
              <a:cs typeface="Cairo ExtraBold"/>
              <a:sym typeface="Cairo ExtraBold"/>
            </a:endParaRPr>
          </a:p>
        </p:txBody>
      </p:sp>
      <p:cxnSp>
        <p:nvCxnSpPr>
          <p:cNvPr id="945" name="Google Shape;945;p59"/>
          <p:cNvCxnSpPr>
            <a:stCxn id="946" idx="2"/>
          </p:cNvCxnSpPr>
          <p:nvPr/>
        </p:nvCxnSpPr>
        <p:spPr>
          <a:xfrm rot="-5400000" flipH="1">
            <a:off x="1325976" y="2385825"/>
            <a:ext cx="501000" cy="510300"/>
          </a:xfrm>
          <a:prstGeom prst="curvedConnector2">
            <a:avLst/>
          </a:prstGeom>
          <a:noFill/>
          <a:ln w="28575" cap="flat" cmpd="sng">
            <a:solidFill>
              <a:schemeClr val="accent1"/>
            </a:solidFill>
            <a:prstDash val="solid"/>
            <a:round/>
            <a:headEnd type="oval" w="med" len="med"/>
            <a:tailEnd type="diamond" w="med" len="med"/>
          </a:ln>
        </p:spPr>
      </p:cxnSp>
      <p:sp>
        <p:nvSpPr>
          <p:cNvPr id="946" name="Google Shape;946;p59"/>
          <p:cNvSpPr txBox="1">
            <a:spLocks noGrp="1"/>
          </p:cNvSpPr>
          <p:nvPr>
            <p:ph type="subTitle" idx="2"/>
          </p:nvPr>
        </p:nvSpPr>
        <p:spPr>
          <a:xfrm>
            <a:off x="941826" y="2012475"/>
            <a:ext cx="759000" cy="378000"/>
          </a:xfrm>
          <a:prstGeom prst="rect">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00000"/>
                </a:solidFill>
                <a:latin typeface="Cairo ExtraBold"/>
                <a:ea typeface="Cairo ExtraBold"/>
                <a:cs typeface="Cairo ExtraBold"/>
                <a:sym typeface="Cairo ExtraBold"/>
              </a:rPr>
              <a:t>409</a:t>
            </a:r>
            <a:endParaRPr sz="2000">
              <a:solidFill>
                <a:srgbClr val="000000"/>
              </a:solidFill>
              <a:latin typeface="Cairo ExtraBold"/>
              <a:ea typeface="Cairo ExtraBold"/>
              <a:cs typeface="Cairo ExtraBold"/>
              <a:sym typeface="Cairo Extra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60"/>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DEGs: Fold Change</a:t>
            </a:r>
            <a:endParaRPr/>
          </a:p>
        </p:txBody>
      </p:sp>
      <p:sp>
        <p:nvSpPr>
          <p:cNvPr id="952" name="Google Shape;952;p60"/>
          <p:cNvSpPr/>
          <p:nvPr/>
        </p:nvSpPr>
        <p:spPr>
          <a:xfrm>
            <a:off x="7431500" y="4339650"/>
            <a:ext cx="162900" cy="16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953" name="Google Shape;953;p60"/>
          <p:cNvGraphicFramePr/>
          <p:nvPr/>
        </p:nvGraphicFramePr>
        <p:xfrm>
          <a:off x="1136738" y="1489875"/>
          <a:ext cx="6870525" cy="2564905"/>
        </p:xfrm>
        <a:graphic>
          <a:graphicData uri="http://schemas.openxmlformats.org/drawingml/2006/table">
            <a:tbl>
              <a:tblPr>
                <a:noFill/>
                <a:tableStyleId>{16ED3EC2-249B-42C1-ADDB-A73E1101BD72}</a:tableStyleId>
              </a:tblPr>
              <a:tblGrid>
                <a:gridCol w="1676850">
                  <a:extLst>
                    <a:ext uri="{9D8B030D-6E8A-4147-A177-3AD203B41FA5}">
                      <a16:colId xmlns:a16="http://schemas.microsoft.com/office/drawing/2014/main" val="20000"/>
                    </a:ext>
                  </a:extLst>
                </a:gridCol>
                <a:gridCol w="1858000">
                  <a:extLst>
                    <a:ext uri="{9D8B030D-6E8A-4147-A177-3AD203B41FA5}">
                      <a16:colId xmlns:a16="http://schemas.microsoft.com/office/drawing/2014/main" val="20001"/>
                    </a:ext>
                  </a:extLst>
                </a:gridCol>
                <a:gridCol w="1495775">
                  <a:extLst>
                    <a:ext uri="{9D8B030D-6E8A-4147-A177-3AD203B41FA5}">
                      <a16:colId xmlns:a16="http://schemas.microsoft.com/office/drawing/2014/main" val="20002"/>
                    </a:ext>
                  </a:extLst>
                </a:gridCol>
                <a:gridCol w="183990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sz="1600" b="1">
                          <a:solidFill>
                            <a:schemeClr val="dk2"/>
                          </a:solidFill>
                          <a:latin typeface="Cairo"/>
                          <a:ea typeface="Cairo"/>
                          <a:cs typeface="Cairo"/>
                          <a:sym typeface="Cairo"/>
                        </a:rPr>
                        <a:t>Gene Name</a:t>
                      </a:r>
                      <a:endParaRPr sz="1600" b="1">
                        <a:solidFill>
                          <a:schemeClr val="dk2"/>
                        </a:solidFill>
                        <a:latin typeface="Cairo"/>
                        <a:ea typeface="Cairo"/>
                        <a:cs typeface="Cairo"/>
                        <a:sym typeface="Cair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600" b="1">
                          <a:solidFill>
                            <a:schemeClr val="dk2"/>
                          </a:solidFill>
                          <a:latin typeface="Cairo"/>
                          <a:ea typeface="Cairo"/>
                          <a:cs typeface="Cairo"/>
                          <a:sym typeface="Cairo"/>
                        </a:rPr>
                        <a:t>Fold Change</a:t>
                      </a:r>
                      <a:endParaRPr sz="1600" b="1">
                        <a:solidFill>
                          <a:schemeClr val="dk2"/>
                        </a:solidFill>
                        <a:latin typeface="Cairo"/>
                        <a:ea typeface="Cairo"/>
                        <a:cs typeface="Cairo"/>
                        <a:sym typeface="Cair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600" b="1">
                          <a:solidFill>
                            <a:schemeClr val="dk2"/>
                          </a:solidFill>
                          <a:latin typeface="Cairo"/>
                          <a:ea typeface="Cairo"/>
                          <a:cs typeface="Cairo"/>
                          <a:sym typeface="Cairo"/>
                        </a:rPr>
                        <a:t>Log2 FC</a:t>
                      </a:r>
                      <a:endParaRPr sz="1600" b="1">
                        <a:solidFill>
                          <a:schemeClr val="dk2"/>
                        </a:solidFill>
                        <a:latin typeface="Cairo"/>
                        <a:ea typeface="Cairo"/>
                        <a:cs typeface="Cairo"/>
                        <a:sym typeface="Cair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600" b="1">
                          <a:solidFill>
                            <a:schemeClr val="dk2"/>
                          </a:solidFill>
                          <a:latin typeface="Cairo"/>
                          <a:ea typeface="Cairo"/>
                          <a:cs typeface="Cairo"/>
                          <a:sym typeface="Cairo"/>
                        </a:rPr>
                        <a:t>Abs Log2 FC</a:t>
                      </a:r>
                      <a:endParaRPr sz="1600" b="1">
                        <a:solidFill>
                          <a:schemeClr val="dk2"/>
                        </a:solidFill>
                        <a:latin typeface="Cairo"/>
                        <a:ea typeface="Cairo"/>
                        <a:cs typeface="Cairo"/>
                        <a:sym typeface="Cair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en" sz="1500" b="1">
                          <a:solidFill>
                            <a:schemeClr val="dk1"/>
                          </a:solidFill>
                          <a:latin typeface="Albert Sans"/>
                          <a:ea typeface="Albert Sans"/>
                          <a:cs typeface="Albert Sans"/>
                          <a:sym typeface="Albert Sans"/>
                        </a:rPr>
                        <a:t>KRT14</a:t>
                      </a:r>
                      <a:endParaRPr sz="1500" b="1">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500">
                          <a:solidFill>
                            <a:schemeClr val="dk1"/>
                          </a:solidFill>
                          <a:latin typeface="Albert Sans"/>
                          <a:ea typeface="Albert Sans"/>
                          <a:cs typeface="Albert Sans"/>
                          <a:sym typeface="Albert Sans"/>
                        </a:rPr>
                        <a:t>0.0030094451828</a:t>
                      </a:r>
                      <a:endParaRPr sz="15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500">
                          <a:solidFill>
                            <a:schemeClr val="dk1"/>
                          </a:solidFill>
                          <a:latin typeface="Albert Sans"/>
                          <a:ea typeface="Albert Sans"/>
                          <a:cs typeface="Albert Sans"/>
                          <a:sym typeface="Albert Sans"/>
                        </a:rPr>
                        <a:t>-8.376286746</a:t>
                      </a:r>
                      <a:endParaRPr sz="15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500">
                          <a:solidFill>
                            <a:schemeClr val="dk1"/>
                          </a:solidFill>
                          <a:latin typeface="Albert Sans"/>
                          <a:ea typeface="Albert Sans"/>
                          <a:cs typeface="Albert Sans"/>
                          <a:sym typeface="Albert Sans"/>
                        </a:rPr>
                        <a:t>8.3762867464118</a:t>
                      </a:r>
                      <a:endParaRPr sz="15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en" sz="1500" b="1">
                          <a:solidFill>
                            <a:schemeClr val="dk1"/>
                          </a:solidFill>
                          <a:latin typeface="Albert Sans"/>
                          <a:ea typeface="Albert Sans"/>
                          <a:cs typeface="Albert Sans"/>
                          <a:sym typeface="Albert Sans"/>
                        </a:rPr>
                        <a:t>KCNMB3</a:t>
                      </a:r>
                      <a:endParaRPr sz="1500" b="1">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500">
                          <a:solidFill>
                            <a:schemeClr val="dk1"/>
                          </a:solidFill>
                          <a:latin typeface="Albert Sans"/>
                          <a:ea typeface="Albert Sans"/>
                          <a:cs typeface="Albert Sans"/>
                          <a:sym typeface="Albert Sans"/>
                        </a:rPr>
                        <a:t>0.454168231810121</a:t>
                      </a:r>
                      <a:endParaRPr sz="15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500">
                          <a:solidFill>
                            <a:schemeClr val="dk1"/>
                          </a:solidFill>
                          <a:latin typeface="Albert Sans"/>
                          <a:ea typeface="Albert Sans"/>
                          <a:cs typeface="Albert Sans"/>
                          <a:sym typeface="Albert Sans"/>
                        </a:rPr>
                        <a:t>-1.1387012990</a:t>
                      </a:r>
                      <a:endParaRPr sz="15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500">
                          <a:solidFill>
                            <a:schemeClr val="dk1"/>
                          </a:solidFill>
                          <a:latin typeface="Albert Sans"/>
                          <a:ea typeface="Albert Sans"/>
                          <a:cs typeface="Albert Sans"/>
                          <a:sym typeface="Albert Sans"/>
                        </a:rPr>
                        <a:t>1.13870129904265</a:t>
                      </a:r>
                      <a:endParaRPr sz="15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en" sz="1500" b="1">
                          <a:solidFill>
                            <a:schemeClr val="dk1"/>
                          </a:solidFill>
                          <a:latin typeface="Albert Sans"/>
                          <a:ea typeface="Albert Sans"/>
                          <a:cs typeface="Albert Sans"/>
                          <a:sym typeface="Albert Sans"/>
                        </a:rPr>
                        <a:t>PDE4A</a:t>
                      </a:r>
                      <a:endParaRPr sz="1500" b="1">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500">
                          <a:solidFill>
                            <a:schemeClr val="dk1"/>
                          </a:solidFill>
                          <a:latin typeface="Albert Sans"/>
                          <a:ea typeface="Albert Sans"/>
                          <a:cs typeface="Albert Sans"/>
                          <a:sym typeface="Albert Sans"/>
                        </a:rPr>
                        <a:t>2.20175347967001</a:t>
                      </a:r>
                      <a:endParaRPr sz="15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500">
                          <a:solidFill>
                            <a:schemeClr val="dk1"/>
                          </a:solidFill>
                          <a:latin typeface="Albert Sans"/>
                          <a:ea typeface="Albert Sans"/>
                          <a:cs typeface="Albert Sans"/>
                          <a:sym typeface="Albert Sans"/>
                        </a:rPr>
                        <a:t>1.1386529459</a:t>
                      </a:r>
                      <a:endParaRPr sz="15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500">
                          <a:solidFill>
                            <a:schemeClr val="dk1"/>
                          </a:solidFill>
                          <a:latin typeface="Albert Sans"/>
                          <a:ea typeface="Albert Sans"/>
                          <a:cs typeface="Albert Sans"/>
                          <a:sym typeface="Albert Sans"/>
                        </a:rPr>
                        <a:t>1.1386529459380</a:t>
                      </a:r>
                      <a:endParaRPr sz="15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0"/>
                        </a:spcAft>
                        <a:buNone/>
                      </a:pPr>
                      <a:r>
                        <a:rPr lang="en" sz="1500" b="1">
                          <a:solidFill>
                            <a:schemeClr val="dk1"/>
                          </a:solidFill>
                          <a:latin typeface="Albert Sans"/>
                          <a:ea typeface="Albert Sans"/>
                          <a:cs typeface="Albert Sans"/>
                          <a:sym typeface="Albert Sans"/>
                        </a:rPr>
                        <a:t>TOPORS</a:t>
                      </a:r>
                      <a:endParaRPr sz="1500" b="1">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500">
                          <a:solidFill>
                            <a:schemeClr val="dk1"/>
                          </a:solidFill>
                          <a:latin typeface="Albert Sans"/>
                          <a:ea typeface="Albert Sans"/>
                          <a:cs typeface="Albert Sans"/>
                          <a:sym typeface="Albert Sans"/>
                        </a:rPr>
                        <a:t>1.087924118516128</a:t>
                      </a:r>
                      <a:endParaRPr sz="15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1500">
                          <a:solidFill>
                            <a:schemeClr val="dk1"/>
                          </a:solidFill>
                          <a:latin typeface="Albert Sans"/>
                          <a:ea typeface="Albert Sans"/>
                          <a:cs typeface="Albert Sans"/>
                          <a:sym typeface="Albert Sans"/>
                        </a:rPr>
                        <a:t>0.12157793374</a:t>
                      </a:r>
                      <a:endParaRPr sz="15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1500">
                          <a:solidFill>
                            <a:schemeClr val="dk1"/>
                          </a:solidFill>
                          <a:latin typeface="Albert Sans"/>
                          <a:ea typeface="Albert Sans"/>
                          <a:cs typeface="Albert Sans"/>
                          <a:sym typeface="Albert Sans"/>
                        </a:rPr>
                        <a:t>0.12157793374061</a:t>
                      </a:r>
                      <a:endParaRPr sz="15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0"/>
                        </a:spcAft>
                        <a:buNone/>
                      </a:pPr>
                      <a:r>
                        <a:rPr lang="en" sz="1500" b="1">
                          <a:solidFill>
                            <a:schemeClr val="dk1"/>
                          </a:solidFill>
                          <a:latin typeface="Albert Sans"/>
                          <a:ea typeface="Albert Sans"/>
                          <a:cs typeface="Albert Sans"/>
                          <a:sym typeface="Albert Sans"/>
                        </a:rPr>
                        <a:t>APLNR</a:t>
                      </a:r>
                      <a:endParaRPr sz="1500" b="1">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500">
                          <a:solidFill>
                            <a:schemeClr val="dk1"/>
                          </a:solidFill>
                          <a:latin typeface="Albert Sans"/>
                          <a:ea typeface="Albert Sans"/>
                          <a:cs typeface="Albert Sans"/>
                          <a:sym typeface="Albert Sans"/>
                        </a:rPr>
                        <a:t>2.835698288558</a:t>
                      </a:r>
                      <a:endParaRPr sz="15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500">
                          <a:solidFill>
                            <a:schemeClr val="dk1"/>
                          </a:solidFill>
                          <a:latin typeface="Albert Sans"/>
                          <a:ea typeface="Albert Sans"/>
                          <a:cs typeface="Albert Sans"/>
                          <a:sym typeface="Albert Sans"/>
                        </a:rPr>
                        <a:t>1.5037040414</a:t>
                      </a:r>
                      <a:endParaRPr sz="15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500">
                          <a:solidFill>
                            <a:schemeClr val="dk1"/>
                          </a:solidFill>
                          <a:latin typeface="Albert Sans"/>
                          <a:ea typeface="Albert Sans"/>
                          <a:cs typeface="Albert Sans"/>
                          <a:sym typeface="Albert Sans"/>
                        </a:rPr>
                        <a:t>1.5037040414788</a:t>
                      </a:r>
                      <a:endParaRPr sz="15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54" name="Google Shape;954;p60"/>
          <p:cNvSpPr txBox="1"/>
          <p:nvPr/>
        </p:nvSpPr>
        <p:spPr>
          <a:xfrm>
            <a:off x="7660025" y="4296450"/>
            <a:ext cx="7707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lbert Sans"/>
                <a:ea typeface="Albert Sans"/>
                <a:cs typeface="Albert Sans"/>
                <a:sym typeface="Albert Sans"/>
              </a:rPr>
              <a:t>Note 2</a:t>
            </a:r>
            <a:endParaRPr>
              <a:solidFill>
                <a:schemeClr val="dk1"/>
              </a:solidFill>
              <a:latin typeface="Albert Sans"/>
              <a:ea typeface="Albert Sans"/>
              <a:cs typeface="Albert Sans"/>
              <a:sym typeface="Albert Sans"/>
            </a:endParaRPr>
          </a:p>
        </p:txBody>
      </p:sp>
      <p:sp>
        <p:nvSpPr>
          <p:cNvPr id="955" name="Google Shape;955;p60"/>
          <p:cNvSpPr/>
          <p:nvPr/>
        </p:nvSpPr>
        <p:spPr>
          <a:xfrm>
            <a:off x="6329000" y="4339650"/>
            <a:ext cx="162900" cy="16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0"/>
          <p:cNvSpPr txBox="1"/>
          <p:nvPr/>
        </p:nvSpPr>
        <p:spPr>
          <a:xfrm>
            <a:off x="6557525" y="4296450"/>
            <a:ext cx="7707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lbert Sans"/>
                <a:ea typeface="Albert Sans"/>
                <a:cs typeface="Albert Sans"/>
                <a:sym typeface="Albert Sans"/>
              </a:rPr>
              <a:t>Note 1</a:t>
            </a:r>
            <a:endParaRPr>
              <a:solidFill>
                <a:schemeClr val="dk1"/>
              </a:solidFill>
              <a:latin typeface="Albert Sans"/>
              <a:ea typeface="Albert Sans"/>
              <a:cs typeface="Albert Sans"/>
              <a:sym typeface="Albert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61"/>
          <p:cNvSpPr/>
          <p:nvPr/>
        </p:nvSpPr>
        <p:spPr>
          <a:xfrm>
            <a:off x="-441675" y="1872425"/>
            <a:ext cx="1547700" cy="129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962" name="Google Shape;962;p61"/>
          <p:cNvSpPr txBox="1">
            <a:spLocks noGrp="1"/>
          </p:cNvSpPr>
          <p:nvPr>
            <p:ph type="title"/>
          </p:nvPr>
        </p:nvSpPr>
        <p:spPr>
          <a:xfrm>
            <a:off x="88225" y="2025400"/>
            <a:ext cx="2118900" cy="10929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None/>
            </a:pPr>
            <a:r>
              <a:rPr lang="en"/>
              <a:t>DEGs: Volcano Plot</a:t>
            </a:r>
            <a:endParaRPr/>
          </a:p>
        </p:txBody>
      </p:sp>
      <p:pic>
        <p:nvPicPr>
          <p:cNvPr id="963" name="Google Shape;963;p61"/>
          <p:cNvPicPr preferRelativeResize="0"/>
          <p:nvPr/>
        </p:nvPicPr>
        <p:blipFill rotWithShape="1">
          <a:blip r:embed="rId3">
            <a:alphaModFix/>
          </a:blip>
          <a:srcRect t="2116" b="2107"/>
          <a:stretch/>
        </p:blipFill>
        <p:spPr>
          <a:xfrm>
            <a:off x="2179800" y="223396"/>
            <a:ext cx="6423127" cy="49201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943"/>
        <p:cNvGrpSpPr/>
        <p:nvPr/>
      </p:nvGrpSpPr>
      <p:grpSpPr>
        <a:xfrm>
          <a:off x="0" y="0"/>
          <a:ext cx="0" cy="0"/>
          <a:chOff x="0" y="0"/>
          <a:chExt cx="0" cy="0"/>
        </a:xfrm>
      </p:grpSpPr>
      <p:sp>
        <p:nvSpPr>
          <p:cNvPr id="1950" name="Google Shape;1950;p107"/>
          <p:cNvSpPr txBox="1">
            <a:spLocks noGrp="1"/>
          </p:cNvSpPr>
          <p:nvPr>
            <p:ph type="subTitle" idx="1"/>
          </p:nvPr>
        </p:nvSpPr>
        <p:spPr>
          <a:xfrm>
            <a:off x="116794" y="2191925"/>
            <a:ext cx="2880406" cy="1209675"/>
          </a:xfrm>
        </p:spPr>
        <p:txBody>
          <a:bodyPr spcFirstLastPara="1" wrap="square" lIns="91425" tIns="91425" rIns="91425" bIns="91425" anchor="t" anchorCtr="0">
            <a:noAutofit/>
          </a:bodyPr>
          <a:lstStyle/>
          <a:p>
            <a:pPr lvl="0" algn="l">
              <a:buFontTx/>
              <a:buChar char="-"/>
            </a:pPr>
            <a:r>
              <a:rPr lang="en-US" dirty="0"/>
              <a:t>Allow the user to load datasets from his device</a:t>
            </a:r>
          </a:p>
          <a:p>
            <a:pPr lvl="0" algn="l">
              <a:buFontTx/>
              <a:buChar char="-"/>
            </a:pPr>
            <a:r>
              <a:rPr lang="en-US" dirty="0"/>
              <a:t>Real-time plotting and label for each Gene with </a:t>
            </a:r>
            <a:r>
              <a:rPr lang="en-US" sz="1800" i="1" dirty="0">
                <a:effectLst/>
                <a:latin typeface="Times New Roman" panose="02020603050405020304" pitchFamily="18" charset="0"/>
                <a:ea typeface="SimSun" panose="02010600030101010101" pitchFamily="2" charset="-122"/>
              </a:rPr>
              <a:t>gene name, p-value, log (FC), and significant level.</a:t>
            </a:r>
          </a:p>
          <a:p>
            <a:pPr lvl="0" algn="l">
              <a:buFontTx/>
              <a:buChar char="-"/>
            </a:pPr>
            <a:r>
              <a:rPr lang="en-US" dirty="0"/>
              <a:t>Real-time threshold change </a:t>
            </a:r>
          </a:p>
        </p:txBody>
      </p:sp>
      <p:sp>
        <p:nvSpPr>
          <p:cNvPr id="1949" name="Google Shape;1949;p107"/>
          <p:cNvSpPr txBox="1">
            <a:spLocks noGrp="1"/>
          </p:cNvSpPr>
          <p:nvPr>
            <p:ph type="title"/>
          </p:nvPr>
        </p:nvSpPr>
        <p:spPr>
          <a:xfrm>
            <a:off x="116795" y="1088264"/>
            <a:ext cx="2880406" cy="595312"/>
          </a:xfrm>
        </p:spPr>
        <p:txBody>
          <a:bodyPr spcFirstLastPara="1" wrap="square" lIns="91425" tIns="91425" rIns="91425" bIns="91425" anchor="ctr" anchorCtr="0">
            <a:noAutofit/>
          </a:bodyPr>
          <a:lstStyle/>
          <a:p>
            <a:pPr lvl="0" algn="l"/>
            <a:r>
              <a:rPr lang="en-US" dirty="0" err="1"/>
              <a:t>PyQT</a:t>
            </a:r>
            <a:r>
              <a:rPr lang="en-US" dirty="0"/>
              <a:t> Application to display Volcano plots</a:t>
            </a:r>
          </a:p>
        </p:txBody>
      </p:sp>
      <p:sp>
        <p:nvSpPr>
          <p:cNvPr id="10" name="Picture Placeholder 9">
            <a:extLst>
              <a:ext uri="{FF2B5EF4-FFF2-40B4-BE49-F238E27FC236}">
                <a16:creationId xmlns:a16="http://schemas.microsoft.com/office/drawing/2014/main" id="{49A78429-EE80-7249-7F36-334A2070ADC1}"/>
              </a:ext>
            </a:extLst>
          </p:cNvPr>
          <p:cNvSpPr>
            <a:spLocks noGrp="1"/>
          </p:cNvSpPr>
          <p:nvPr>
            <p:ph type="pic" idx="2"/>
          </p:nvPr>
        </p:nvSpPr>
        <p:spPr/>
        <p:txBody>
          <a:bodyPr/>
          <a:lstStyle/>
          <a:p>
            <a:endParaRPr lang="en-US"/>
          </a:p>
        </p:txBody>
      </p:sp>
      <p:pic>
        <p:nvPicPr>
          <p:cNvPr id="2" name="-43">
            <a:hlinkClick r:id="" action="ppaction://media"/>
            <a:extLst>
              <a:ext uri="{FF2B5EF4-FFF2-40B4-BE49-F238E27FC236}">
                <a16:creationId xmlns:a16="http://schemas.microsoft.com/office/drawing/2014/main" id="{49B41F80-53CB-4D3E-C6DB-CB6A1C7C9D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97200" y="846591"/>
            <a:ext cx="6137686" cy="34503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62"/>
          <p:cNvSpPr txBox="1">
            <a:spLocks noGrp="1"/>
          </p:cNvSpPr>
          <p:nvPr>
            <p:ph type="title"/>
          </p:nvPr>
        </p:nvSpPr>
        <p:spPr>
          <a:xfrm>
            <a:off x="1440225" y="1282950"/>
            <a:ext cx="6164700" cy="233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300"/>
              <a:t>Gene Set Enrichment Analysis (GSEA)</a:t>
            </a:r>
            <a:endParaRPr sz="5300"/>
          </a:p>
        </p:txBody>
      </p:sp>
      <p:grpSp>
        <p:nvGrpSpPr>
          <p:cNvPr id="969" name="Google Shape;969;p62"/>
          <p:cNvGrpSpPr/>
          <p:nvPr/>
        </p:nvGrpSpPr>
        <p:grpSpPr>
          <a:xfrm rot="-5400000">
            <a:off x="-1170673" y="1690244"/>
            <a:ext cx="4780817" cy="5927101"/>
            <a:chOff x="3453675" y="959025"/>
            <a:chExt cx="2670400" cy="3310675"/>
          </a:xfrm>
        </p:grpSpPr>
        <p:sp>
          <p:nvSpPr>
            <p:cNvPr id="970" name="Google Shape;970;p62"/>
            <p:cNvSpPr/>
            <p:nvPr/>
          </p:nvSpPr>
          <p:spPr>
            <a:xfrm>
              <a:off x="3453675" y="3646400"/>
              <a:ext cx="440900" cy="236925"/>
            </a:xfrm>
            <a:custGeom>
              <a:avLst/>
              <a:gdLst/>
              <a:ahLst/>
              <a:cxnLst/>
              <a:rect l="l" t="t" r="r" b="b"/>
              <a:pathLst>
                <a:path w="17636" h="9477" extrusionOk="0">
                  <a:moveTo>
                    <a:pt x="15430" y="0"/>
                  </a:moveTo>
                  <a:lnTo>
                    <a:pt x="1" y="995"/>
                  </a:lnTo>
                  <a:lnTo>
                    <a:pt x="548" y="9477"/>
                  </a:lnTo>
                  <a:lnTo>
                    <a:pt x="17636" y="8374"/>
                  </a:lnTo>
                  <a:lnTo>
                    <a:pt x="15430" y="0"/>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2"/>
            <p:cNvSpPr/>
            <p:nvPr/>
          </p:nvSpPr>
          <p:spPr>
            <a:xfrm>
              <a:off x="4055600" y="1387050"/>
              <a:ext cx="1466525" cy="2454825"/>
            </a:xfrm>
            <a:custGeom>
              <a:avLst/>
              <a:gdLst/>
              <a:ahLst/>
              <a:cxnLst/>
              <a:rect l="l" t="t" r="r" b="b"/>
              <a:pathLst>
                <a:path w="58661" h="98193" extrusionOk="0">
                  <a:moveTo>
                    <a:pt x="56455" y="1"/>
                  </a:moveTo>
                  <a:lnTo>
                    <a:pt x="47418" y="581"/>
                  </a:lnTo>
                  <a:cubicBezTo>
                    <a:pt x="38240" y="1178"/>
                    <a:pt x="30479" y="5257"/>
                    <a:pt x="25571" y="12073"/>
                  </a:cubicBezTo>
                  <a:cubicBezTo>
                    <a:pt x="20662" y="18888"/>
                    <a:pt x="19253" y="27536"/>
                    <a:pt x="21599" y="36432"/>
                  </a:cubicBezTo>
                  <a:lnTo>
                    <a:pt x="22661" y="40486"/>
                  </a:lnTo>
                  <a:lnTo>
                    <a:pt x="23904" y="45187"/>
                  </a:lnTo>
                  <a:lnTo>
                    <a:pt x="26110" y="53561"/>
                  </a:lnTo>
                  <a:lnTo>
                    <a:pt x="28846" y="63925"/>
                  </a:lnTo>
                  <a:cubicBezTo>
                    <a:pt x="29128" y="65020"/>
                    <a:pt x="29343" y="66098"/>
                    <a:pt x="29476" y="67167"/>
                  </a:cubicBezTo>
                  <a:lnTo>
                    <a:pt x="34558" y="70832"/>
                  </a:lnTo>
                  <a:cubicBezTo>
                    <a:pt x="34583" y="70848"/>
                    <a:pt x="34608" y="70865"/>
                    <a:pt x="34633" y="70882"/>
                  </a:cubicBezTo>
                  <a:cubicBezTo>
                    <a:pt x="34683" y="70923"/>
                    <a:pt x="34724" y="70965"/>
                    <a:pt x="34766" y="71006"/>
                  </a:cubicBezTo>
                  <a:cubicBezTo>
                    <a:pt x="34873" y="71114"/>
                    <a:pt x="34956" y="71238"/>
                    <a:pt x="35023" y="71371"/>
                  </a:cubicBezTo>
                  <a:cubicBezTo>
                    <a:pt x="35064" y="71445"/>
                    <a:pt x="35089" y="71528"/>
                    <a:pt x="35114" y="71611"/>
                  </a:cubicBezTo>
                  <a:cubicBezTo>
                    <a:pt x="35155" y="71752"/>
                    <a:pt x="35180" y="71893"/>
                    <a:pt x="35180" y="72034"/>
                  </a:cubicBezTo>
                  <a:cubicBezTo>
                    <a:pt x="35180" y="72341"/>
                    <a:pt x="35089" y="72639"/>
                    <a:pt x="34898" y="72905"/>
                  </a:cubicBezTo>
                  <a:cubicBezTo>
                    <a:pt x="34607" y="73307"/>
                    <a:pt x="34150" y="73520"/>
                    <a:pt x="33688" y="73520"/>
                  </a:cubicBezTo>
                  <a:cubicBezTo>
                    <a:pt x="33389" y="73520"/>
                    <a:pt x="33086" y="73430"/>
                    <a:pt x="32826" y="73245"/>
                  </a:cubicBezTo>
                  <a:lnTo>
                    <a:pt x="29642" y="70948"/>
                  </a:lnTo>
                  <a:cubicBezTo>
                    <a:pt x="29501" y="74198"/>
                    <a:pt x="28614" y="77241"/>
                    <a:pt x="27005" y="79911"/>
                  </a:cubicBezTo>
                  <a:lnTo>
                    <a:pt x="29551" y="81743"/>
                  </a:lnTo>
                  <a:cubicBezTo>
                    <a:pt x="30214" y="82216"/>
                    <a:pt x="30371" y="83144"/>
                    <a:pt x="29890" y="83816"/>
                  </a:cubicBezTo>
                  <a:cubicBezTo>
                    <a:pt x="29600" y="84214"/>
                    <a:pt x="29144" y="84429"/>
                    <a:pt x="28680" y="84429"/>
                  </a:cubicBezTo>
                  <a:cubicBezTo>
                    <a:pt x="28382" y="84429"/>
                    <a:pt x="28075" y="84338"/>
                    <a:pt x="27818" y="84156"/>
                  </a:cubicBezTo>
                  <a:lnTo>
                    <a:pt x="25272" y="82323"/>
                  </a:lnTo>
                  <a:cubicBezTo>
                    <a:pt x="23249" y="84686"/>
                    <a:pt x="20638" y="86486"/>
                    <a:pt x="17603" y="87655"/>
                  </a:cubicBezTo>
                  <a:lnTo>
                    <a:pt x="20787" y="89951"/>
                  </a:lnTo>
                  <a:cubicBezTo>
                    <a:pt x="21458" y="90424"/>
                    <a:pt x="21608" y="91352"/>
                    <a:pt x="21127" y="92024"/>
                  </a:cubicBezTo>
                  <a:lnTo>
                    <a:pt x="20505" y="92521"/>
                  </a:lnTo>
                  <a:cubicBezTo>
                    <a:pt x="20463" y="92538"/>
                    <a:pt x="20414" y="92555"/>
                    <a:pt x="20364" y="92571"/>
                  </a:cubicBezTo>
                  <a:lnTo>
                    <a:pt x="19916" y="92638"/>
                  </a:lnTo>
                  <a:cubicBezTo>
                    <a:pt x="19618" y="92638"/>
                    <a:pt x="19311" y="92546"/>
                    <a:pt x="19054" y="92356"/>
                  </a:cubicBezTo>
                  <a:lnTo>
                    <a:pt x="13972" y="88699"/>
                  </a:lnTo>
                  <a:lnTo>
                    <a:pt x="13963" y="88699"/>
                  </a:lnTo>
                  <a:cubicBezTo>
                    <a:pt x="12910" y="88907"/>
                    <a:pt x="11816" y="89047"/>
                    <a:pt x="10697" y="89122"/>
                  </a:cubicBezTo>
                  <a:lnTo>
                    <a:pt x="1" y="89810"/>
                  </a:lnTo>
                  <a:lnTo>
                    <a:pt x="2206" y="98193"/>
                  </a:lnTo>
                  <a:lnTo>
                    <a:pt x="11244" y="97604"/>
                  </a:lnTo>
                  <a:cubicBezTo>
                    <a:pt x="20422" y="97015"/>
                    <a:pt x="28174" y="92936"/>
                    <a:pt x="33091" y="86121"/>
                  </a:cubicBezTo>
                  <a:cubicBezTo>
                    <a:pt x="37999" y="79305"/>
                    <a:pt x="39409" y="70649"/>
                    <a:pt x="37062" y="61761"/>
                  </a:cubicBezTo>
                  <a:lnTo>
                    <a:pt x="35993" y="57699"/>
                  </a:lnTo>
                  <a:lnTo>
                    <a:pt x="34757" y="53006"/>
                  </a:lnTo>
                  <a:lnTo>
                    <a:pt x="32552" y="44624"/>
                  </a:lnTo>
                  <a:lnTo>
                    <a:pt x="29816" y="34260"/>
                  </a:lnTo>
                  <a:cubicBezTo>
                    <a:pt x="29526" y="33174"/>
                    <a:pt x="29318" y="32096"/>
                    <a:pt x="29186" y="31026"/>
                  </a:cubicBezTo>
                  <a:lnTo>
                    <a:pt x="24095" y="27361"/>
                  </a:lnTo>
                  <a:cubicBezTo>
                    <a:pt x="23432" y="26881"/>
                    <a:pt x="23282" y="25952"/>
                    <a:pt x="23755" y="25280"/>
                  </a:cubicBezTo>
                  <a:cubicBezTo>
                    <a:pt x="24045" y="24882"/>
                    <a:pt x="24501" y="24667"/>
                    <a:pt x="24966" y="24667"/>
                  </a:cubicBezTo>
                  <a:cubicBezTo>
                    <a:pt x="25264" y="24667"/>
                    <a:pt x="25571" y="24758"/>
                    <a:pt x="25836" y="24949"/>
                  </a:cubicBezTo>
                  <a:lnTo>
                    <a:pt x="29020" y="27245"/>
                  </a:lnTo>
                  <a:cubicBezTo>
                    <a:pt x="29161" y="23995"/>
                    <a:pt x="30048" y="20952"/>
                    <a:pt x="31648" y="18283"/>
                  </a:cubicBezTo>
                  <a:lnTo>
                    <a:pt x="29103" y="16450"/>
                  </a:lnTo>
                  <a:cubicBezTo>
                    <a:pt x="28440" y="15969"/>
                    <a:pt x="28290" y="15041"/>
                    <a:pt x="28771" y="14378"/>
                  </a:cubicBezTo>
                  <a:lnTo>
                    <a:pt x="29385" y="13880"/>
                  </a:lnTo>
                  <a:cubicBezTo>
                    <a:pt x="29434" y="13855"/>
                    <a:pt x="29484" y="13839"/>
                    <a:pt x="29534" y="13830"/>
                  </a:cubicBezTo>
                  <a:lnTo>
                    <a:pt x="29973" y="13756"/>
                  </a:lnTo>
                  <a:cubicBezTo>
                    <a:pt x="30280" y="13756"/>
                    <a:pt x="30579" y="13847"/>
                    <a:pt x="30844" y="14038"/>
                  </a:cubicBezTo>
                  <a:lnTo>
                    <a:pt x="33389" y="15870"/>
                  </a:lnTo>
                  <a:cubicBezTo>
                    <a:pt x="35412" y="13507"/>
                    <a:pt x="38016" y="11700"/>
                    <a:pt x="41050" y="10539"/>
                  </a:cubicBezTo>
                  <a:lnTo>
                    <a:pt x="37867" y="8242"/>
                  </a:lnTo>
                  <a:cubicBezTo>
                    <a:pt x="37469" y="7952"/>
                    <a:pt x="37253" y="7496"/>
                    <a:pt x="37253" y="7032"/>
                  </a:cubicBezTo>
                  <a:cubicBezTo>
                    <a:pt x="37253" y="6733"/>
                    <a:pt x="37344" y="6426"/>
                    <a:pt x="37535" y="6169"/>
                  </a:cubicBezTo>
                  <a:cubicBezTo>
                    <a:pt x="37821" y="5763"/>
                    <a:pt x="38274" y="5548"/>
                    <a:pt x="38736" y="5548"/>
                  </a:cubicBezTo>
                  <a:cubicBezTo>
                    <a:pt x="39037" y="5548"/>
                    <a:pt x="39342" y="5639"/>
                    <a:pt x="39608" y="5829"/>
                  </a:cubicBezTo>
                  <a:lnTo>
                    <a:pt x="44690" y="9494"/>
                  </a:lnTo>
                  <a:cubicBezTo>
                    <a:pt x="45751" y="9287"/>
                    <a:pt x="46838" y="9138"/>
                    <a:pt x="47965" y="9071"/>
                  </a:cubicBezTo>
                  <a:lnTo>
                    <a:pt x="58661" y="8375"/>
                  </a:lnTo>
                  <a:lnTo>
                    <a:pt x="56455"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2"/>
            <p:cNvSpPr/>
            <p:nvPr/>
          </p:nvSpPr>
          <p:spPr>
            <a:xfrm>
              <a:off x="4637650" y="2003700"/>
              <a:ext cx="147600" cy="159025"/>
            </a:xfrm>
            <a:custGeom>
              <a:avLst/>
              <a:gdLst/>
              <a:ahLst/>
              <a:cxnLst/>
              <a:rect l="l" t="t" r="r" b="b"/>
              <a:pathLst>
                <a:path w="5904" h="6361" extrusionOk="0">
                  <a:moveTo>
                    <a:pt x="1684" y="1"/>
                  </a:moveTo>
                  <a:cubicBezTo>
                    <a:pt x="1219" y="1"/>
                    <a:pt x="763" y="216"/>
                    <a:pt x="473" y="614"/>
                  </a:cubicBezTo>
                  <a:cubicBezTo>
                    <a:pt x="0" y="1286"/>
                    <a:pt x="150" y="2215"/>
                    <a:pt x="813" y="2695"/>
                  </a:cubicBezTo>
                  <a:lnTo>
                    <a:pt x="5904" y="6360"/>
                  </a:lnTo>
                  <a:cubicBezTo>
                    <a:pt x="5738" y="5075"/>
                    <a:pt x="5680" y="3806"/>
                    <a:pt x="5738" y="2579"/>
                  </a:cubicBezTo>
                  <a:lnTo>
                    <a:pt x="2554" y="283"/>
                  </a:lnTo>
                  <a:cubicBezTo>
                    <a:pt x="2289" y="92"/>
                    <a:pt x="1982" y="1"/>
                    <a:pt x="1684" y="1"/>
                  </a:cubicBez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2"/>
            <p:cNvSpPr/>
            <p:nvPr/>
          </p:nvSpPr>
          <p:spPr>
            <a:xfrm>
              <a:off x="4762850" y="1730925"/>
              <a:ext cx="127500" cy="113200"/>
            </a:xfrm>
            <a:custGeom>
              <a:avLst/>
              <a:gdLst/>
              <a:ahLst/>
              <a:cxnLst/>
              <a:rect l="l" t="t" r="r" b="b"/>
              <a:pathLst>
                <a:path w="5100" h="4528" extrusionOk="0">
                  <a:moveTo>
                    <a:pt x="1683" y="1"/>
                  </a:moveTo>
                  <a:lnTo>
                    <a:pt x="1244" y="75"/>
                  </a:lnTo>
                  <a:cubicBezTo>
                    <a:pt x="1194" y="84"/>
                    <a:pt x="1144" y="100"/>
                    <a:pt x="1095" y="125"/>
                  </a:cubicBezTo>
                  <a:lnTo>
                    <a:pt x="481" y="623"/>
                  </a:lnTo>
                  <a:cubicBezTo>
                    <a:pt x="0" y="1286"/>
                    <a:pt x="150" y="2214"/>
                    <a:pt x="813" y="2695"/>
                  </a:cubicBezTo>
                  <a:lnTo>
                    <a:pt x="3358" y="4528"/>
                  </a:lnTo>
                  <a:cubicBezTo>
                    <a:pt x="3615" y="4105"/>
                    <a:pt x="3889" y="3690"/>
                    <a:pt x="4179" y="3284"/>
                  </a:cubicBezTo>
                  <a:cubicBezTo>
                    <a:pt x="4469" y="2886"/>
                    <a:pt x="4776" y="2488"/>
                    <a:pt x="5099" y="2115"/>
                  </a:cubicBezTo>
                  <a:lnTo>
                    <a:pt x="2554" y="283"/>
                  </a:lnTo>
                  <a:cubicBezTo>
                    <a:pt x="2289" y="92"/>
                    <a:pt x="1990" y="1"/>
                    <a:pt x="1683" y="1"/>
                  </a:cubicBez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2"/>
            <p:cNvSpPr/>
            <p:nvPr/>
          </p:nvSpPr>
          <p:spPr>
            <a:xfrm>
              <a:off x="4986925" y="1525725"/>
              <a:ext cx="185950" cy="124800"/>
            </a:xfrm>
            <a:custGeom>
              <a:avLst/>
              <a:gdLst/>
              <a:ahLst/>
              <a:cxnLst/>
              <a:rect l="l" t="t" r="r" b="b"/>
              <a:pathLst>
                <a:path w="7438" h="4992" extrusionOk="0">
                  <a:moveTo>
                    <a:pt x="1483" y="1"/>
                  </a:moveTo>
                  <a:cubicBezTo>
                    <a:pt x="1021" y="1"/>
                    <a:pt x="568" y="216"/>
                    <a:pt x="282" y="622"/>
                  </a:cubicBezTo>
                  <a:cubicBezTo>
                    <a:pt x="91" y="879"/>
                    <a:pt x="0" y="1186"/>
                    <a:pt x="0" y="1485"/>
                  </a:cubicBezTo>
                  <a:cubicBezTo>
                    <a:pt x="0" y="1949"/>
                    <a:pt x="216" y="2405"/>
                    <a:pt x="614" y="2695"/>
                  </a:cubicBezTo>
                  <a:lnTo>
                    <a:pt x="3797" y="4992"/>
                  </a:lnTo>
                  <a:cubicBezTo>
                    <a:pt x="4950" y="4544"/>
                    <a:pt x="6169" y="4196"/>
                    <a:pt x="7437" y="3947"/>
                  </a:cubicBezTo>
                  <a:lnTo>
                    <a:pt x="2355" y="282"/>
                  </a:lnTo>
                  <a:cubicBezTo>
                    <a:pt x="2089" y="92"/>
                    <a:pt x="1784" y="1"/>
                    <a:pt x="1483" y="1"/>
                  </a:cubicBez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2"/>
            <p:cNvSpPr/>
            <p:nvPr/>
          </p:nvSpPr>
          <p:spPr>
            <a:xfrm>
              <a:off x="5682950" y="1345400"/>
              <a:ext cx="441125" cy="237150"/>
            </a:xfrm>
            <a:custGeom>
              <a:avLst/>
              <a:gdLst/>
              <a:ahLst/>
              <a:cxnLst/>
              <a:rect l="l" t="t" r="r" b="b"/>
              <a:pathLst>
                <a:path w="17645" h="9486" extrusionOk="0">
                  <a:moveTo>
                    <a:pt x="17097" y="0"/>
                  </a:moveTo>
                  <a:lnTo>
                    <a:pt x="1" y="1111"/>
                  </a:lnTo>
                  <a:lnTo>
                    <a:pt x="2214" y="9485"/>
                  </a:lnTo>
                  <a:lnTo>
                    <a:pt x="17644" y="8490"/>
                  </a:lnTo>
                  <a:lnTo>
                    <a:pt x="17097" y="0"/>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2"/>
            <p:cNvSpPr/>
            <p:nvPr/>
          </p:nvSpPr>
          <p:spPr>
            <a:xfrm>
              <a:off x="4404875" y="3578400"/>
              <a:ext cx="190925" cy="124600"/>
            </a:xfrm>
            <a:custGeom>
              <a:avLst/>
              <a:gdLst/>
              <a:ahLst/>
              <a:cxnLst/>
              <a:rect l="l" t="t" r="r" b="b"/>
              <a:pathLst>
                <a:path w="7637" h="4984" extrusionOk="0">
                  <a:moveTo>
                    <a:pt x="3632" y="1"/>
                  </a:moveTo>
                  <a:cubicBezTo>
                    <a:pt x="2480" y="440"/>
                    <a:pt x="1269" y="788"/>
                    <a:pt x="1" y="1045"/>
                  </a:cubicBezTo>
                  <a:lnTo>
                    <a:pt x="5083" y="4710"/>
                  </a:lnTo>
                  <a:cubicBezTo>
                    <a:pt x="5340" y="4892"/>
                    <a:pt x="5647" y="4984"/>
                    <a:pt x="5945" y="4984"/>
                  </a:cubicBezTo>
                  <a:lnTo>
                    <a:pt x="6393" y="4917"/>
                  </a:lnTo>
                  <a:cubicBezTo>
                    <a:pt x="6443" y="4901"/>
                    <a:pt x="6492" y="4884"/>
                    <a:pt x="6534" y="4867"/>
                  </a:cubicBezTo>
                  <a:lnTo>
                    <a:pt x="7156" y="4370"/>
                  </a:lnTo>
                  <a:cubicBezTo>
                    <a:pt x="7637" y="3707"/>
                    <a:pt x="7487" y="2778"/>
                    <a:pt x="6816" y="2297"/>
                  </a:cubicBezTo>
                  <a:lnTo>
                    <a:pt x="3632" y="1"/>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2"/>
            <p:cNvSpPr/>
            <p:nvPr/>
          </p:nvSpPr>
          <p:spPr>
            <a:xfrm>
              <a:off x="4687400" y="3384800"/>
              <a:ext cx="127500" cy="113000"/>
            </a:xfrm>
            <a:custGeom>
              <a:avLst/>
              <a:gdLst/>
              <a:ahLst/>
              <a:cxnLst/>
              <a:rect l="l" t="t" r="r" b="b"/>
              <a:pathLst>
                <a:path w="5100" h="4520" extrusionOk="0">
                  <a:moveTo>
                    <a:pt x="1733" y="1"/>
                  </a:moveTo>
                  <a:cubicBezTo>
                    <a:pt x="1484" y="423"/>
                    <a:pt x="1211" y="838"/>
                    <a:pt x="921" y="1236"/>
                  </a:cubicBezTo>
                  <a:cubicBezTo>
                    <a:pt x="622" y="1642"/>
                    <a:pt x="315" y="2032"/>
                    <a:pt x="0" y="2413"/>
                  </a:cubicBezTo>
                  <a:lnTo>
                    <a:pt x="2546" y="4246"/>
                  </a:lnTo>
                  <a:cubicBezTo>
                    <a:pt x="2803" y="4428"/>
                    <a:pt x="3110" y="4519"/>
                    <a:pt x="3408" y="4519"/>
                  </a:cubicBezTo>
                  <a:cubicBezTo>
                    <a:pt x="3872" y="4519"/>
                    <a:pt x="4328" y="4304"/>
                    <a:pt x="4618" y="3906"/>
                  </a:cubicBezTo>
                  <a:cubicBezTo>
                    <a:pt x="5099" y="3234"/>
                    <a:pt x="4942" y="2306"/>
                    <a:pt x="4279" y="1833"/>
                  </a:cubicBezTo>
                  <a:lnTo>
                    <a:pt x="1733" y="1"/>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2"/>
            <p:cNvSpPr/>
            <p:nvPr/>
          </p:nvSpPr>
          <p:spPr>
            <a:xfrm>
              <a:off x="4792475" y="3066225"/>
              <a:ext cx="142650" cy="158850"/>
            </a:xfrm>
            <a:custGeom>
              <a:avLst/>
              <a:gdLst/>
              <a:ahLst/>
              <a:cxnLst/>
              <a:rect l="l" t="t" r="r" b="b"/>
              <a:pathLst>
                <a:path w="5706" h="6354" extrusionOk="0">
                  <a:moveTo>
                    <a:pt x="1" y="0"/>
                  </a:moveTo>
                  <a:lnTo>
                    <a:pt x="1" y="0"/>
                  </a:lnTo>
                  <a:cubicBezTo>
                    <a:pt x="167" y="1285"/>
                    <a:pt x="217" y="2546"/>
                    <a:pt x="167" y="3781"/>
                  </a:cubicBezTo>
                  <a:lnTo>
                    <a:pt x="3351" y="6078"/>
                  </a:lnTo>
                  <a:cubicBezTo>
                    <a:pt x="3611" y="6263"/>
                    <a:pt x="3914" y="6353"/>
                    <a:pt x="4213" y="6353"/>
                  </a:cubicBezTo>
                  <a:cubicBezTo>
                    <a:pt x="4675" y="6353"/>
                    <a:pt x="5132" y="6140"/>
                    <a:pt x="5423" y="5738"/>
                  </a:cubicBezTo>
                  <a:cubicBezTo>
                    <a:pt x="5614" y="5472"/>
                    <a:pt x="5705" y="5174"/>
                    <a:pt x="5705" y="4867"/>
                  </a:cubicBezTo>
                  <a:cubicBezTo>
                    <a:pt x="5705" y="4726"/>
                    <a:pt x="5680" y="4585"/>
                    <a:pt x="5639" y="4444"/>
                  </a:cubicBezTo>
                  <a:cubicBezTo>
                    <a:pt x="5614" y="4361"/>
                    <a:pt x="5589" y="4278"/>
                    <a:pt x="5548" y="4204"/>
                  </a:cubicBezTo>
                  <a:cubicBezTo>
                    <a:pt x="5481" y="4071"/>
                    <a:pt x="5398" y="3947"/>
                    <a:pt x="5291" y="3839"/>
                  </a:cubicBezTo>
                  <a:cubicBezTo>
                    <a:pt x="5249" y="3798"/>
                    <a:pt x="5208" y="3756"/>
                    <a:pt x="5158" y="3715"/>
                  </a:cubicBezTo>
                  <a:cubicBezTo>
                    <a:pt x="5133" y="3698"/>
                    <a:pt x="5108" y="3681"/>
                    <a:pt x="5083" y="3665"/>
                  </a:cubicBezTo>
                  <a:lnTo>
                    <a:pt x="1" y="0"/>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2"/>
            <p:cNvSpPr/>
            <p:nvPr/>
          </p:nvSpPr>
          <p:spPr>
            <a:xfrm>
              <a:off x="3723150" y="2516725"/>
              <a:ext cx="985200" cy="1752975"/>
            </a:xfrm>
            <a:custGeom>
              <a:avLst/>
              <a:gdLst/>
              <a:ahLst/>
              <a:cxnLst/>
              <a:rect l="l" t="t" r="r" b="b"/>
              <a:pathLst>
                <a:path w="39408" h="70119" extrusionOk="0">
                  <a:moveTo>
                    <a:pt x="37202" y="0"/>
                  </a:moveTo>
                  <a:lnTo>
                    <a:pt x="32352" y="315"/>
                  </a:lnTo>
                  <a:lnTo>
                    <a:pt x="28165" y="581"/>
                  </a:lnTo>
                  <a:cubicBezTo>
                    <a:pt x="18987" y="1178"/>
                    <a:pt x="11226" y="5257"/>
                    <a:pt x="6318" y="12072"/>
                  </a:cubicBezTo>
                  <a:cubicBezTo>
                    <a:pt x="1410" y="18888"/>
                    <a:pt x="0" y="27535"/>
                    <a:pt x="2346" y="36432"/>
                  </a:cubicBezTo>
                  <a:lnTo>
                    <a:pt x="4651" y="45187"/>
                  </a:lnTo>
                  <a:lnTo>
                    <a:pt x="6857" y="53561"/>
                  </a:lnTo>
                  <a:lnTo>
                    <a:pt x="11226" y="70118"/>
                  </a:lnTo>
                  <a:lnTo>
                    <a:pt x="19443" y="67954"/>
                  </a:lnTo>
                  <a:lnTo>
                    <a:pt x="15504" y="53006"/>
                  </a:lnTo>
                  <a:lnTo>
                    <a:pt x="13299" y="44632"/>
                  </a:lnTo>
                  <a:lnTo>
                    <a:pt x="10563" y="34268"/>
                  </a:lnTo>
                  <a:cubicBezTo>
                    <a:pt x="10273" y="33173"/>
                    <a:pt x="10065" y="32087"/>
                    <a:pt x="9933" y="31026"/>
                  </a:cubicBezTo>
                  <a:cubicBezTo>
                    <a:pt x="9767" y="29741"/>
                    <a:pt x="9717" y="28480"/>
                    <a:pt x="9767" y="27245"/>
                  </a:cubicBezTo>
                  <a:cubicBezTo>
                    <a:pt x="9908" y="23995"/>
                    <a:pt x="10795" y="20952"/>
                    <a:pt x="12395" y="18282"/>
                  </a:cubicBezTo>
                  <a:cubicBezTo>
                    <a:pt x="12652" y="17859"/>
                    <a:pt x="12926" y="17445"/>
                    <a:pt x="13216" y="17039"/>
                  </a:cubicBezTo>
                  <a:cubicBezTo>
                    <a:pt x="13506" y="16632"/>
                    <a:pt x="13813" y="16243"/>
                    <a:pt x="14136" y="15870"/>
                  </a:cubicBezTo>
                  <a:cubicBezTo>
                    <a:pt x="16159" y="13507"/>
                    <a:pt x="18763" y="11699"/>
                    <a:pt x="21797" y="10538"/>
                  </a:cubicBezTo>
                  <a:cubicBezTo>
                    <a:pt x="22958" y="10091"/>
                    <a:pt x="24169" y="9742"/>
                    <a:pt x="25437" y="9494"/>
                  </a:cubicBezTo>
                  <a:cubicBezTo>
                    <a:pt x="26498" y="9286"/>
                    <a:pt x="27593" y="9137"/>
                    <a:pt x="28712" y="9071"/>
                  </a:cubicBezTo>
                  <a:lnTo>
                    <a:pt x="39408" y="8374"/>
                  </a:lnTo>
                  <a:lnTo>
                    <a:pt x="37202"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2"/>
            <p:cNvSpPr/>
            <p:nvPr/>
          </p:nvSpPr>
          <p:spPr>
            <a:xfrm>
              <a:off x="4762850" y="1730925"/>
              <a:ext cx="781675" cy="584550"/>
            </a:xfrm>
            <a:custGeom>
              <a:avLst/>
              <a:gdLst/>
              <a:ahLst/>
              <a:cxnLst/>
              <a:rect l="l" t="t" r="r" b="b"/>
              <a:pathLst>
                <a:path w="31267" h="23382" extrusionOk="0">
                  <a:moveTo>
                    <a:pt x="1683" y="1"/>
                  </a:moveTo>
                  <a:lnTo>
                    <a:pt x="1244" y="75"/>
                  </a:lnTo>
                  <a:cubicBezTo>
                    <a:pt x="1194" y="84"/>
                    <a:pt x="1144" y="100"/>
                    <a:pt x="1095" y="125"/>
                  </a:cubicBezTo>
                  <a:lnTo>
                    <a:pt x="481" y="623"/>
                  </a:lnTo>
                  <a:cubicBezTo>
                    <a:pt x="0" y="1286"/>
                    <a:pt x="150" y="2214"/>
                    <a:pt x="813" y="2695"/>
                  </a:cubicBezTo>
                  <a:lnTo>
                    <a:pt x="3358" y="4528"/>
                  </a:lnTo>
                  <a:lnTo>
                    <a:pt x="16442" y="13955"/>
                  </a:lnTo>
                  <a:lnTo>
                    <a:pt x="29533" y="23382"/>
                  </a:lnTo>
                  <a:cubicBezTo>
                    <a:pt x="29848" y="23000"/>
                    <a:pt x="30155" y="22611"/>
                    <a:pt x="30445" y="22204"/>
                  </a:cubicBezTo>
                  <a:cubicBezTo>
                    <a:pt x="30744" y="21806"/>
                    <a:pt x="31009" y="21392"/>
                    <a:pt x="31266" y="20969"/>
                  </a:cubicBezTo>
                  <a:lnTo>
                    <a:pt x="18183" y="11542"/>
                  </a:lnTo>
                  <a:lnTo>
                    <a:pt x="5099" y="2115"/>
                  </a:lnTo>
                  <a:lnTo>
                    <a:pt x="2554" y="283"/>
                  </a:lnTo>
                  <a:cubicBezTo>
                    <a:pt x="2289" y="92"/>
                    <a:pt x="1990" y="1"/>
                    <a:pt x="168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2"/>
            <p:cNvSpPr/>
            <p:nvPr/>
          </p:nvSpPr>
          <p:spPr>
            <a:xfrm>
              <a:off x="4762850" y="1730925"/>
              <a:ext cx="454575" cy="348875"/>
            </a:xfrm>
            <a:custGeom>
              <a:avLst/>
              <a:gdLst/>
              <a:ahLst/>
              <a:cxnLst/>
              <a:rect l="l" t="t" r="r" b="b"/>
              <a:pathLst>
                <a:path w="18183" h="13955" extrusionOk="0">
                  <a:moveTo>
                    <a:pt x="1683" y="1"/>
                  </a:moveTo>
                  <a:lnTo>
                    <a:pt x="1244" y="75"/>
                  </a:lnTo>
                  <a:cubicBezTo>
                    <a:pt x="1194" y="84"/>
                    <a:pt x="1144" y="100"/>
                    <a:pt x="1095" y="125"/>
                  </a:cubicBezTo>
                  <a:lnTo>
                    <a:pt x="481" y="623"/>
                  </a:lnTo>
                  <a:cubicBezTo>
                    <a:pt x="0" y="1286"/>
                    <a:pt x="150" y="2214"/>
                    <a:pt x="813" y="2695"/>
                  </a:cubicBezTo>
                  <a:lnTo>
                    <a:pt x="3358" y="4528"/>
                  </a:lnTo>
                  <a:lnTo>
                    <a:pt x="16442" y="13955"/>
                  </a:lnTo>
                  <a:lnTo>
                    <a:pt x="18183" y="11542"/>
                  </a:lnTo>
                  <a:lnTo>
                    <a:pt x="5099" y="2115"/>
                  </a:lnTo>
                  <a:lnTo>
                    <a:pt x="2554" y="283"/>
                  </a:lnTo>
                  <a:cubicBezTo>
                    <a:pt x="2289" y="92"/>
                    <a:pt x="1990" y="1"/>
                    <a:pt x="168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2"/>
            <p:cNvSpPr/>
            <p:nvPr/>
          </p:nvSpPr>
          <p:spPr>
            <a:xfrm>
              <a:off x="4986925" y="1525725"/>
              <a:ext cx="624750" cy="505375"/>
            </a:xfrm>
            <a:custGeom>
              <a:avLst/>
              <a:gdLst/>
              <a:ahLst/>
              <a:cxnLst/>
              <a:rect l="l" t="t" r="r" b="b"/>
              <a:pathLst>
                <a:path w="24990" h="20215" extrusionOk="0">
                  <a:moveTo>
                    <a:pt x="1483" y="1"/>
                  </a:moveTo>
                  <a:cubicBezTo>
                    <a:pt x="1021" y="1"/>
                    <a:pt x="568" y="216"/>
                    <a:pt x="282" y="622"/>
                  </a:cubicBezTo>
                  <a:cubicBezTo>
                    <a:pt x="91" y="879"/>
                    <a:pt x="0" y="1186"/>
                    <a:pt x="0" y="1485"/>
                  </a:cubicBezTo>
                  <a:cubicBezTo>
                    <a:pt x="0" y="1949"/>
                    <a:pt x="216" y="2405"/>
                    <a:pt x="614" y="2695"/>
                  </a:cubicBezTo>
                  <a:lnTo>
                    <a:pt x="3797" y="4992"/>
                  </a:lnTo>
                  <a:lnTo>
                    <a:pt x="14369" y="12603"/>
                  </a:lnTo>
                  <a:lnTo>
                    <a:pt x="24940" y="20214"/>
                  </a:lnTo>
                  <a:cubicBezTo>
                    <a:pt x="24989" y="18979"/>
                    <a:pt x="24940" y="17719"/>
                    <a:pt x="24774" y="16434"/>
                  </a:cubicBezTo>
                  <a:lnTo>
                    <a:pt x="16110" y="10190"/>
                  </a:lnTo>
                  <a:lnTo>
                    <a:pt x="7437" y="3947"/>
                  </a:lnTo>
                  <a:lnTo>
                    <a:pt x="2355" y="282"/>
                  </a:lnTo>
                  <a:cubicBezTo>
                    <a:pt x="2089" y="92"/>
                    <a:pt x="1784" y="1"/>
                    <a:pt x="148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2"/>
            <p:cNvSpPr/>
            <p:nvPr/>
          </p:nvSpPr>
          <p:spPr>
            <a:xfrm>
              <a:off x="5346125" y="1780475"/>
              <a:ext cx="265550" cy="250625"/>
            </a:xfrm>
            <a:custGeom>
              <a:avLst/>
              <a:gdLst/>
              <a:ahLst/>
              <a:cxnLst/>
              <a:rect l="l" t="t" r="r" b="b"/>
              <a:pathLst>
                <a:path w="10622" h="10025" extrusionOk="0">
                  <a:moveTo>
                    <a:pt x="1742" y="0"/>
                  </a:moveTo>
                  <a:lnTo>
                    <a:pt x="1" y="2413"/>
                  </a:lnTo>
                  <a:lnTo>
                    <a:pt x="10572" y="10024"/>
                  </a:lnTo>
                  <a:cubicBezTo>
                    <a:pt x="10621" y="8789"/>
                    <a:pt x="10572" y="7529"/>
                    <a:pt x="10406" y="6244"/>
                  </a:cubicBezTo>
                  <a:lnTo>
                    <a:pt x="1742"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2"/>
            <p:cNvSpPr/>
            <p:nvPr/>
          </p:nvSpPr>
          <p:spPr>
            <a:xfrm>
              <a:off x="4637650" y="2003700"/>
              <a:ext cx="671800" cy="471175"/>
            </a:xfrm>
            <a:custGeom>
              <a:avLst/>
              <a:gdLst/>
              <a:ahLst/>
              <a:cxnLst/>
              <a:rect l="l" t="t" r="r" b="b"/>
              <a:pathLst>
                <a:path w="26872" h="18847" extrusionOk="0">
                  <a:moveTo>
                    <a:pt x="1684" y="1"/>
                  </a:moveTo>
                  <a:cubicBezTo>
                    <a:pt x="1219" y="1"/>
                    <a:pt x="763" y="216"/>
                    <a:pt x="473" y="614"/>
                  </a:cubicBezTo>
                  <a:cubicBezTo>
                    <a:pt x="0" y="1286"/>
                    <a:pt x="150" y="2215"/>
                    <a:pt x="813" y="2695"/>
                  </a:cubicBezTo>
                  <a:lnTo>
                    <a:pt x="5904" y="6360"/>
                  </a:lnTo>
                  <a:lnTo>
                    <a:pt x="14568" y="12603"/>
                  </a:lnTo>
                  <a:lnTo>
                    <a:pt x="23232" y="18847"/>
                  </a:lnTo>
                  <a:cubicBezTo>
                    <a:pt x="24501" y="18590"/>
                    <a:pt x="25720" y="18241"/>
                    <a:pt x="26872" y="17802"/>
                  </a:cubicBezTo>
                  <a:lnTo>
                    <a:pt x="16309" y="10191"/>
                  </a:lnTo>
                  <a:lnTo>
                    <a:pt x="5738" y="2579"/>
                  </a:lnTo>
                  <a:lnTo>
                    <a:pt x="2554" y="283"/>
                  </a:lnTo>
                  <a:cubicBezTo>
                    <a:pt x="2289" y="92"/>
                    <a:pt x="1982" y="1"/>
                    <a:pt x="168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2"/>
            <p:cNvSpPr/>
            <p:nvPr/>
          </p:nvSpPr>
          <p:spPr>
            <a:xfrm>
              <a:off x="5001825" y="2258450"/>
              <a:ext cx="307625" cy="216425"/>
            </a:xfrm>
            <a:custGeom>
              <a:avLst/>
              <a:gdLst/>
              <a:ahLst/>
              <a:cxnLst/>
              <a:rect l="l" t="t" r="r" b="b"/>
              <a:pathLst>
                <a:path w="12305" h="8657" extrusionOk="0">
                  <a:moveTo>
                    <a:pt x="1742" y="1"/>
                  </a:moveTo>
                  <a:lnTo>
                    <a:pt x="1" y="2413"/>
                  </a:lnTo>
                  <a:lnTo>
                    <a:pt x="8665" y="8657"/>
                  </a:lnTo>
                  <a:cubicBezTo>
                    <a:pt x="9934" y="8400"/>
                    <a:pt x="11153" y="8051"/>
                    <a:pt x="12305" y="7612"/>
                  </a:cubicBezTo>
                  <a:lnTo>
                    <a:pt x="1742"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2"/>
            <p:cNvSpPr/>
            <p:nvPr/>
          </p:nvSpPr>
          <p:spPr>
            <a:xfrm>
              <a:off x="4869375" y="959025"/>
              <a:ext cx="985225" cy="1753175"/>
            </a:xfrm>
            <a:custGeom>
              <a:avLst/>
              <a:gdLst/>
              <a:ahLst/>
              <a:cxnLst/>
              <a:rect l="l" t="t" r="r" b="b"/>
              <a:pathLst>
                <a:path w="39409" h="70127" extrusionOk="0">
                  <a:moveTo>
                    <a:pt x="28182" y="1"/>
                  </a:moveTo>
                  <a:lnTo>
                    <a:pt x="19958" y="2173"/>
                  </a:lnTo>
                  <a:lnTo>
                    <a:pt x="23904" y="17122"/>
                  </a:lnTo>
                  <a:lnTo>
                    <a:pt x="26110" y="25496"/>
                  </a:lnTo>
                  <a:lnTo>
                    <a:pt x="28846" y="35860"/>
                  </a:lnTo>
                  <a:cubicBezTo>
                    <a:pt x="29128" y="36954"/>
                    <a:pt x="29343" y="38032"/>
                    <a:pt x="29476" y="39102"/>
                  </a:cubicBezTo>
                  <a:cubicBezTo>
                    <a:pt x="29642" y="40387"/>
                    <a:pt x="29691" y="41647"/>
                    <a:pt x="29642" y="42882"/>
                  </a:cubicBezTo>
                  <a:cubicBezTo>
                    <a:pt x="29501" y="46132"/>
                    <a:pt x="28614" y="49175"/>
                    <a:pt x="27005" y="51845"/>
                  </a:cubicBezTo>
                  <a:cubicBezTo>
                    <a:pt x="26748" y="52268"/>
                    <a:pt x="26483" y="52682"/>
                    <a:pt x="26184" y="53080"/>
                  </a:cubicBezTo>
                  <a:cubicBezTo>
                    <a:pt x="25894" y="53487"/>
                    <a:pt x="25587" y="53876"/>
                    <a:pt x="25272" y="54258"/>
                  </a:cubicBezTo>
                  <a:cubicBezTo>
                    <a:pt x="23249" y="56621"/>
                    <a:pt x="20638" y="58428"/>
                    <a:pt x="17603" y="59589"/>
                  </a:cubicBezTo>
                  <a:cubicBezTo>
                    <a:pt x="16451" y="60028"/>
                    <a:pt x="15232" y="60377"/>
                    <a:pt x="13963" y="60634"/>
                  </a:cubicBezTo>
                  <a:cubicBezTo>
                    <a:pt x="12910" y="60841"/>
                    <a:pt x="11816" y="60982"/>
                    <a:pt x="10696" y="61056"/>
                  </a:cubicBezTo>
                  <a:lnTo>
                    <a:pt x="1" y="61745"/>
                  </a:lnTo>
                  <a:lnTo>
                    <a:pt x="2206" y="70127"/>
                  </a:lnTo>
                  <a:lnTo>
                    <a:pt x="7057" y="69812"/>
                  </a:lnTo>
                  <a:lnTo>
                    <a:pt x="11244" y="69538"/>
                  </a:lnTo>
                  <a:cubicBezTo>
                    <a:pt x="20422" y="68950"/>
                    <a:pt x="28174" y="64870"/>
                    <a:pt x="33083" y="58055"/>
                  </a:cubicBezTo>
                  <a:cubicBezTo>
                    <a:pt x="37999" y="51240"/>
                    <a:pt x="39409" y="42584"/>
                    <a:pt x="37062" y="33696"/>
                  </a:cubicBezTo>
                  <a:lnTo>
                    <a:pt x="34757" y="24940"/>
                  </a:lnTo>
                  <a:lnTo>
                    <a:pt x="32544" y="16558"/>
                  </a:lnTo>
                  <a:lnTo>
                    <a:pt x="28182"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2"/>
            <p:cNvSpPr/>
            <p:nvPr/>
          </p:nvSpPr>
          <p:spPr>
            <a:xfrm>
              <a:off x="4033025" y="2913450"/>
              <a:ext cx="781875" cy="584350"/>
            </a:xfrm>
            <a:custGeom>
              <a:avLst/>
              <a:gdLst/>
              <a:ahLst/>
              <a:cxnLst/>
              <a:rect l="l" t="t" r="r" b="b"/>
              <a:pathLst>
                <a:path w="31275" h="23374" extrusionOk="0">
                  <a:moveTo>
                    <a:pt x="1741" y="1"/>
                  </a:moveTo>
                  <a:cubicBezTo>
                    <a:pt x="1418" y="374"/>
                    <a:pt x="1111" y="763"/>
                    <a:pt x="821" y="1170"/>
                  </a:cubicBezTo>
                  <a:cubicBezTo>
                    <a:pt x="531" y="1576"/>
                    <a:pt x="257" y="1990"/>
                    <a:pt x="0" y="2413"/>
                  </a:cubicBezTo>
                  <a:lnTo>
                    <a:pt x="13092" y="11840"/>
                  </a:lnTo>
                  <a:lnTo>
                    <a:pt x="26175" y="21267"/>
                  </a:lnTo>
                  <a:lnTo>
                    <a:pt x="28721" y="23100"/>
                  </a:lnTo>
                  <a:cubicBezTo>
                    <a:pt x="28978" y="23282"/>
                    <a:pt x="29285" y="23373"/>
                    <a:pt x="29583" y="23373"/>
                  </a:cubicBezTo>
                  <a:cubicBezTo>
                    <a:pt x="30047" y="23373"/>
                    <a:pt x="30503" y="23158"/>
                    <a:pt x="30793" y="22760"/>
                  </a:cubicBezTo>
                  <a:cubicBezTo>
                    <a:pt x="31274" y="22088"/>
                    <a:pt x="31117" y="21160"/>
                    <a:pt x="30454" y="20687"/>
                  </a:cubicBezTo>
                  <a:lnTo>
                    <a:pt x="27908" y="18855"/>
                  </a:lnTo>
                  <a:lnTo>
                    <a:pt x="14825" y="9428"/>
                  </a:lnTo>
                  <a:lnTo>
                    <a:pt x="174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2"/>
            <p:cNvSpPr/>
            <p:nvPr/>
          </p:nvSpPr>
          <p:spPr>
            <a:xfrm>
              <a:off x="4033025" y="2913450"/>
              <a:ext cx="370625" cy="296025"/>
            </a:xfrm>
            <a:custGeom>
              <a:avLst/>
              <a:gdLst/>
              <a:ahLst/>
              <a:cxnLst/>
              <a:rect l="l" t="t" r="r" b="b"/>
              <a:pathLst>
                <a:path w="14825" h="11841" extrusionOk="0">
                  <a:moveTo>
                    <a:pt x="1741" y="1"/>
                  </a:moveTo>
                  <a:cubicBezTo>
                    <a:pt x="1418" y="374"/>
                    <a:pt x="1111" y="763"/>
                    <a:pt x="821" y="1170"/>
                  </a:cubicBezTo>
                  <a:cubicBezTo>
                    <a:pt x="531" y="1576"/>
                    <a:pt x="257" y="1990"/>
                    <a:pt x="0" y="2413"/>
                  </a:cubicBezTo>
                  <a:lnTo>
                    <a:pt x="13092" y="11840"/>
                  </a:lnTo>
                  <a:lnTo>
                    <a:pt x="14825" y="9428"/>
                  </a:lnTo>
                  <a:lnTo>
                    <a:pt x="1741"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2"/>
            <p:cNvSpPr/>
            <p:nvPr/>
          </p:nvSpPr>
          <p:spPr>
            <a:xfrm>
              <a:off x="4268075" y="2754050"/>
              <a:ext cx="667050" cy="471025"/>
            </a:xfrm>
            <a:custGeom>
              <a:avLst/>
              <a:gdLst/>
              <a:ahLst/>
              <a:cxnLst/>
              <a:rect l="l" t="t" r="r" b="b"/>
              <a:pathLst>
                <a:path w="26682" h="18841" extrusionOk="0">
                  <a:moveTo>
                    <a:pt x="3640" y="1"/>
                  </a:moveTo>
                  <a:cubicBezTo>
                    <a:pt x="2372" y="249"/>
                    <a:pt x="1161" y="598"/>
                    <a:pt x="0" y="1045"/>
                  </a:cubicBezTo>
                  <a:lnTo>
                    <a:pt x="10572" y="8657"/>
                  </a:lnTo>
                  <a:lnTo>
                    <a:pt x="21143" y="16268"/>
                  </a:lnTo>
                  <a:lnTo>
                    <a:pt x="24327" y="18565"/>
                  </a:lnTo>
                  <a:cubicBezTo>
                    <a:pt x="24587" y="18750"/>
                    <a:pt x="24890" y="18840"/>
                    <a:pt x="25189" y="18840"/>
                  </a:cubicBezTo>
                  <a:cubicBezTo>
                    <a:pt x="25651" y="18840"/>
                    <a:pt x="26108" y="18627"/>
                    <a:pt x="26399" y="18225"/>
                  </a:cubicBezTo>
                  <a:cubicBezTo>
                    <a:pt x="26590" y="17959"/>
                    <a:pt x="26681" y="17661"/>
                    <a:pt x="26681" y="17354"/>
                  </a:cubicBezTo>
                  <a:cubicBezTo>
                    <a:pt x="26681" y="17213"/>
                    <a:pt x="26656" y="17072"/>
                    <a:pt x="26615" y="16931"/>
                  </a:cubicBezTo>
                  <a:cubicBezTo>
                    <a:pt x="26590" y="16848"/>
                    <a:pt x="26565" y="16765"/>
                    <a:pt x="26524" y="16691"/>
                  </a:cubicBezTo>
                  <a:cubicBezTo>
                    <a:pt x="26457" y="16558"/>
                    <a:pt x="26374" y="16434"/>
                    <a:pt x="26267" y="16326"/>
                  </a:cubicBezTo>
                  <a:cubicBezTo>
                    <a:pt x="26225" y="16285"/>
                    <a:pt x="26184" y="16243"/>
                    <a:pt x="26134" y="16202"/>
                  </a:cubicBezTo>
                  <a:cubicBezTo>
                    <a:pt x="26109" y="16185"/>
                    <a:pt x="26084" y="16168"/>
                    <a:pt x="26059" y="16152"/>
                  </a:cubicBezTo>
                  <a:lnTo>
                    <a:pt x="20977" y="12487"/>
                  </a:lnTo>
                  <a:lnTo>
                    <a:pt x="12313" y="6244"/>
                  </a:lnTo>
                  <a:lnTo>
                    <a:pt x="3640"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2"/>
            <p:cNvSpPr/>
            <p:nvPr/>
          </p:nvSpPr>
          <p:spPr>
            <a:xfrm>
              <a:off x="4532350" y="2910125"/>
              <a:ext cx="402775" cy="314950"/>
            </a:xfrm>
            <a:custGeom>
              <a:avLst/>
              <a:gdLst/>
              <a:ahLst/>
              <a:cxnLst/>
              <a:rect l="l" t="t" r="r" b="b"/>
              <a:pathLst>
                <a:path w="16111" h="12598" extrusionOk="0">
                  <a:moveTo>
                    <a:pt x="1742" y="1"/>
                  </a:moveTo>
                  <a:lnTo>
                    <a:pt x="1" y="2414"/>
                  </a:lnTo>
                  <a:lnTo>
                    <a:pt x="10572" y="10025"/>
                  </a:lnTo>
                  <a:lnTo>
                    <a:pt x="13756" y="12322"/>
                  </a:lnTo>
                  <a:cubicBezTo>
                    <a:pt x="14016" y="12507"/>
                    <a:pt x="14319" y="12597"/>
                    <a:pt x="14618" y="12597"/>
                  </a:cubicBezTo>
                  <a:cubicBezTo>
                    <a:pt x="15080" y="12597"/>
                    <a:pt x="15537" y="12384"/>
                    <a:pt x="15828" y="11982"/>
                  </a:cubicBezTo>
                  <a:cubicBezTo>
                    <a:pt x="16019" y="11716"/>
                    <a:pt x="16110" y="11418"/>
                    <a:pt x="16110" y="11111"/>
                  </a:cubicBezTo>
                  <a:cubicBezTo>
                    <a:pt x="16110" y="10970"/>
                    <a:pt x="16085" y="10829"/>
                    <a:pt x="16044" y="10688"/>
                  </a:cubicBezTo>
                  <a:cubicBezTo>
                    <a:pt x="16019" y="10605"/>
                    <a:pt x="15994" y="10522"/>
                    <a:pt x="15953" y="10448"/>
                  </a:cubicBezTo>
                  <a:cubicBezTo>
                    <a:pt x="15886" y="10315"/>
                    <a:pt x="15803" y="10191"/>
                    <a:pt x="15696" y="10083"/>
                  </a:cubicBezTo>
                  <a:cubicBezTo>
                    <a:pt x="15654" y="10042"/>
                    <a:pt x="15613" y="10000"/>
                    <a:pt x="15563" y="9959"/>
                  </a:cubicBezTo>
                  <a:cubicBezTo>
                    <a:pt x="15538" y="9942"/>
                    <a:pt x="15513" y="9925"/>
                    <a:pt x="15488" y="9909"/>
                  </a:cubicBezTo>
                  <a:lnTo>
                    <a:pt x="10406" y="6244"/>
                  </a:lnTo>
                  <a:lnTo>
                    <a:pt x="1742"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2"/>
            <p:cNvSpPr/>
            <p:nvPr/>
          </p:nvSpPr>
          <p:spPr>
            <a:xfrm>
              <a:off x="3966075" y="3197850"/>
              <a:ext cx="629725" cy="505150"/>
            </a:xfrm>
            <a:custGeom>
              <a:avLst/>
              <a:gdLst/>
              <a:ahLst/>
              <a:cxnLst/>
              <a:rect l="l" t="t" r="r" b="b"/>
              <a:pathLst>
                <a:path w="25189" h="20206" extrusionOk="0">
                  <a:moveTo>
                    <a:pt x="50" y="0"/>
                  </a:moveTo>
                  <a:lnTo>
                    <a:pt x="50" y="0"/>
                  </a:lnTo>
                  <a:cubicBezTo>
                    <a:pt x="0" y="1235"/>
                    <a:pt x="50" y="2496"/>
                    <a:pt x="216" y="3781"/>
                  </a:cubicBezTo>
                  <a:lnTo>
                    <a:pt x="8880" y="10024"/>
                  </a:lnTo>
                  <a:lnTo>
                    <a:pt x="17544" y="16267"/>
                  </a:lnTo>
                  <a:lnTo>
                    <a:pt x="17553" y="16267"/>
                  </a:lnTo>
                  <a:lnTo>
                    <a:pt x="22635" y="19932"/>
                  </a:lnTo>
                  <a:cubicBezTo>
                    <a:pt x="22892" y="20114"/>
                    <a:pt x="23199" y="20206"/>
                    <a:pt x="23497" y="20206"/>
                  </a:cubicBezTo>
                  <a:lnTo>
                    <a:pt x="23945" y="20139"/>
                  </a:lnTo>
                  <a:cubicBezTo>
                    <a:pt x="23995" y="20123"/>
                    <a:pt x="24044" y="20106"/>
                    <a:pt x="24086" y="20089"/>
                  </a:cubicBezTo>
                  <a:lnTo>
                    <a:pt x="24708" y="19592"/>
                  </a:lnTo>
                  <a:cubicBezTo>
                    <a:pt x="25189" y="18929"/>
                    <a:pt x="25039" y="18000"/>
                    <a:pt x="24368" y="17519"/>
                  </a:cubicBezTo>
                  <a:lnTo>
                    <a:pt x="21184" y="15223"/>
                  </a:lnTo>
                  <a:lnTo>
                    <a:pt x="10621" y="7611"/>
                  </a:lnTo>
                  <a:lnTo>
                    <a:pt x="50"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2"/>
            <p:cNvSpPr/>
            <p:nvPr/>
          </p:nvSpPr>
          <p:spPr>
            <a:xfrm>
              <a:off x="4188075" y="3388125"/>
              <a:ext cx="407725" cy="314875"/>
            </a:xfrm>
            <a:custGeom>
              <a:avLst/>
              <a:gdLst/>
              <a:ahLst/>
              <a:cxnLst/>
              <a:rect l="l" t="t" r="r" b="b"/>
              <a:pathLst>
                <a:path w="16309" h="12595" extrusionOk="0">
                  <a:moveTo>
                    <a:pt x="1741" y="0"/>
                  </a:moveTo>
                  <a:lnTo>
                    <a:pt x="0" y="2413"/>
                  </a:lnTo>
                  <a:lnTo>
                    <a:pt x="8664" y="8656"/>
                  </a:lnTo>
                  <a:lnTo>
                    <a:pt x="8673" y="8656"/>
                  </a:lnTo>
                  <a:lnTo>
                    <a:pt x="13755" y="12321"/>
                  </a:lnTo>
                  <a:cubicBezTo>
                    <a:pt x="14012" y="12503"/>
                    <a:pt x="14319" y="12595"/>
                    <a:pt x="14617" y="12595"/>
                  </a:cubicBezTo>
                  <a:lnTo>
                    <a:pt x="15065" y="12528"/>
                  </a:lnTo>
                  <a:cubicBezTo>
                    <a:pt x="15115" y="12512"/>
                    <a:pt x="15164" y="12495"/>
                    <a:pt x="15206" y="12478"/>
                  </a:cubicBezTo>
                  <a:lnTo>
                    <a:pt x="15828" y="11981"/>
                  </a:lnTo>
                  <a:cubicBezTo>
                    <a:pt x="16309" y="11318"/>
                    <a:pt x="16159" y="10389"/>
                    <a:pt x="15488" y="9908"/>
                  </a:cubicBezTo>
                  <a:lnTo>
                    <a:pt x="12304" y="7612"/>
                  </a:lnTo>
                  <a:lnTo>
                    <a:pt x="174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cxnSp>
        <p:nvCxnSpPr>
          <p:cNvPr id="997" name="Google Shape;997;p63"/>
          <p:cNvCxnSpPr/>
          <p:nvPr/>
        </p:nvCxnSpPr>
        <p:spPr>
          <a:xfrm flipH="1">
            <a:off x="7472050" y="218650"/>
            <a:ext cx="587100" cy="587100"/>
          </a:xfrm>
          <a:prstGeom prst="straightConnector1">
            <a:avLst/>
          </a:prstGeom>
          <a:noFill/>
          <a:ln w="19050" cap="flat" cmpd="sng">
            <a:solidFill>
              <a:schemeClr val="accent3"/>
            </a:solidFill>
            <a:prstDash val="dot"/>
            <a:round/>
            <a:headEnd type="none" w="med" len="med"/>
            <a:tailEnd type="oval" w="med" len="med"/>
          </a:ln>
        </p:spPr>
      </p:cxnSp>
      <p:pic>
        <p:nvPicPr>
          <p:cNvPr id="998" name="Google Shape;998;p63"/>
          <p:cNvPicPr preferRelativeResize="0"/>
          <p:nvPr/>
        </p:nvPicPr>
        <p:blipFill>
          <a:blip r:embed="rId3">
            <a:alphaModFix/>
          </a:blip>
          <a:stretch>
            <a:fillRect/>
          </a:stretch>
        </p:blipFill>
        <p:spPr>
          <a:xfrm>
            <a:off x="0" y="0"/>
            <a:ext cx="2695974" cy="2634674"/>
          </a:xfrm>
          <a:prstGeom prst="rect">
            <a:avLst/>
          </a:prstGeom>
          <a:noFill/>
          <a:ln>
            <a:noFill/>
          </a:ln>
        </p:spPr>
      </p:pic>
      <p:pic>
        <p:nvPicPr>
          <p:cNvPr id="999" name="Google Shape;999;p63"/>
          <p:cNvPicPr preferRelativeResize="0"/>
          <p:nvPr/>
        </p:nvPicPr>
        <p:blipFill>
          <a:blip r:embed="rId4">
            <a:alphaModFix/>
          </a:blip>
          <a:stretch>
            <a:fillRect/>
          </a:stretch>
        </p:blipFill>
        <p:spPr>
          <a:xfrm>
            <a:off x="3115079" y="0"/>
            <a:ext cx="2913854" cy="2634674"/>
          </a:xfrm>
          <a:prstGeom prst="rect">
            <a:avLst/>
          </a:prstGeom>
          <a:noFill/>
          <a:ln>
            <a:noFill/>
          </a:ln>
        </p:spPr>
      </p:pic>
      <p:pic>
        <p:nvPicPr>
          <p:cNvPr id="1000" name="Google Shape;1000;p63"/>
          <p:cNvPicPr preferRelativeResize="0"/>
          <p:nvPr/>
        </p:nvPicPr>
        <p:blipFill>
          <a:blip r:embed="rId5">
            <a:alphaModFix/>
          </a:blip>
          <a:stretch>
            <a:fillRect/>
          </a:stretch>
        </p:blipFill>
        <p:spPr>
          <a:xfrm>
            <a:off x="6330868" y="0"/>
            <a:ext cx="2806330" cy="2509815"/>
          </a:xfrm>
          <a:prstGeom prst="rect">
            <a:avLst/>
          </a:prstGeom>
          <a:noFill/>
          <a:ln>
            <a:noFill/>
          </a:ln>
        </p:spPr>
      </p:pic>
      <p:pic>
        <p:nvPicPr>
          <p:cNvPr id="1001" name="Google Shape;1001;p63"/>
          <p:cNvPicPr preferRelativeResize="0"/>
          <p:nvPr/>
        </p:nvPicPr>
        <p:blipFill rotWithShape="1">
          <a:blip r:embed="rId6">
            <a:alphaModFix/>
          </a:blip>
          <a:srcRect l="-1198" r="-1198"/>
          <a:stretch/>
        </p:blipFill>
        <p:spPr>
          <a:xfrm>
            <a:off x="-12" y="2508825"/>
            <a:ext cx="2913848" cy="2634674"/>
          </a:xfrm>
          <a:prstGeom prst="rect">
            <a:avLst/>
          </a:prstGeom>
          <a:noFill/>
          <a:ln>
            <a:noFill/>
          </a:ln>
        </p:spPr>
      </p:pic>
      <p:pic>
        <p:nvPicPr>
          <p:cNvPr id="1002" name="Google Shape;1002;p63"/>
          <p:cNvPicPr preferRelativeResize="0"/>
          <p:nvPr/>
        </p:nvPicPr>
        <p:blipFill rotWithShape="1">
          <a:blip r:embed="rId7">
            <a:alphaModFix/>
          </a:blip>
          <a:srcRect t="1522" b="1522"/>
          <a:stretch/>
        </p:blipFill>
        <p:spPr>
          <a:xfrm>
            <a:off x="3115070" y="2508825"/>
            <a:ext cx="2913850" cy="2634674"/>
          </a:xfrm>
          <a:prstGeom prst="rect">
            <a:avLst/>
          </a:prstGeom>
          <a:noFill/>
          <a:ln>
            <a:noFill/>
          </a:ln>
        </p:spPr>
      </p:pic>
      <p:pic>
        <p:nvPicPr>
          <p:cNvPr id="1003" name="Google Shape;1003;p63"/>
          <p:cNvPicPr preferRelativeResize="0"/>
          <p:nvPr/>
        </p:nvPicPr>
        <p:blipFill rotWithShape="1">
          <a:blip r:embed="rId8">
            <a:alphaModFix/>
          </a:blip>
          <a:srcRect b="-10"/>
          <a:stretch/>
        </p:blipFill>
        <p:spPr>
          <a:xfrm>
            <a:off x="6330875" y="2388750"/>
            <a:ext cx="2806323" cy="275474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pic>
        <p:nvPicPr>
          <p:cNvPr id="1008" name="Google Shape;1008;p64"/>
          <p:cNvPicPr preferRelativeResize="0"/>
          <p:nvPr/>
        </p:nvPicPr>
        <p:blipFill>
          <a:blip r:embed="rId3">
            <a:alphaModFix/>
          </a:blip>
          <a:stretch>
            <a:fillRect/>
          </a:stretch>
        </p:blipFill>
        <p:spPr>
          <a:xfrm>
            <a:off x="726113" y="152400"/>
            <a:ext cx="3792853" cy="4838701"/>
          </a:xfrm>
          <a:prstGeom prst="rect">
            <a:avLst/>
          </a:prstGeom>
          <a:noFill/>
          <a:ln>
            <a:noFill/>
          </a:ln>
        </p:spPr>
      </p:pic>
      <p:pic>
        <p:nvPicPr>
          <p:cNvPr id="1009" name="Google Shape;1009;p64"/>
          <p:cNvPicPr preferRelativeResize="0"/>
          <p:nvPr/>
        </p:nvPicPr>
        <p:blipFill>
          <a:blip r:embed="rId4">
            <a:alphaModFix/>
          </a:blip>
          <a:stretch>
            <a:fillRect/>
          </a:stretch>
        </p:blipFill>
        <p:spPr>
          <a:xfrm>
            <a:off x="4671366" y="152400"/>
            <a:ext cx="3746518" cy="4838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65"/>
          <p:cNvSpPr txBox="1">
            <a:spLocks noGrp="1"/>
          </p:cNvSpPr>
          <p:nvPr>
            <p:ph type="title"/>
          </p:nvPr>
        </p:nvSpPr>
        <p:spPr>
          <a:xfrm>
            <a:off x="713225" y="1301500"/>
            <a:ext cx="7717500" cy="6006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Discussion</a:t>
            </a:r>
            <a:endParaRPr/>
          </a:p>
        </p:txBody>
      </p:sp>
      <p:sp>
        <p:nvSpPr>
          <p:cNvPr id="1015" name="Google Shape;1015;p65"/>
          <p:cNvSpPr txBox="1">
            <a:spLocks noGrp="1"/>
          </p:cNvSpPr>
          <p:nvPr>
            <p:ph type="body" idx="1"/>
          </p:nvPr>
        </p:nvSpPr>
        <p:spPr>
          <a:xfrm>
            <a:off x="720025" y="2016600"/>
            <a:ext cx="7717500" cy="1750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t>The study effectively identifies differentially expressed genes in LUSC, leveraging both statistical tests and fold change analysis. Differences observed between the paired and independent sample hypothesis underline the impact of sample treatment on results. The volcano plot provided a clear visual representation, while GSEA furthered our understanding by integrating DEGs with biological pathways.</a:t>
            </a:r>
            <a:endParaRPr sz="1500"/>
          </a:p>
        </p:txBody>
      </p:sp>
      <p:grpSp>
        <p:nvGrpSpPr>
          <p:cNvPr id="1016" name="Google Shape;1016;p65"/>
          <p:cNvGrpSpPr/>
          <p:nvPr/>
        </p:nvGrpSpPr>
        <p:grpSpPr>
          <a:xfrm>
            <a:off x="6040505" y="2550332"/>
            <a:ext cx="4780550" cy="5926770"/>
            <a:chOff x="3453675" y="959025"/>
            <a:chExt cx="2670400" cy="3310675"/>
          </a:xfrm>
        </p:grpSpPr>
        <p:sp>
          <p:nvSpPr>
            <p:cNvPr id="1017" name="Google Shape;1017;p65"/>
            <p:cNvSpPr/>
            <p:nvPr/>
          </p:nvSpPr>
          <p:spPr>
            <a:xfrm>
              <a:off x="3453675" y="3646400"/>
              <a:ext cx="440900" cy="236925"/>
            </a:xfrm>
            <a:custGeom>
              <a:avLst/>
              <a:gdLst/>
              <a:ahLst/>
              <a:cxnLst/>
              <a:rect l="l" t="t" r="r" b="b"/>
              <a:pathLst>
                <a:path w="17636" h="9477" extrusionOk="0">
                  <a:moveTo>
                    <a:pt x="15430" y="0"/>
                  </a:moveTo>
                  <a:lnTo>
                    <a:pt x="1" y="995"/>
                  </a:lnTo>
                  <a:lnTo>
                    <a:pt x="548" y="9477"/>
                  </a:lnTo>
                  <a:lnTo>
                    <a:pt x="17636" y="8374"/>
                  </a:lnTo>
                  <a:lnTo>
                    <a:pt x="15430" y="0"/>
                  </a:lnTo>
                  <a:close/>
                </a:path>
              </a:pathLst>
            </a:custGeom>
            <a:solidFill>
              <a:srgbClr val="36E2EB"/>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5"/>
            <p:cNvSpPr/>
            <p:nvPr/>
          </p:nvSpPr>
          <p:spPr>
            <a:xfrm>
              <a:off x="4055600" y="1387050"/>
              <a:ext cx="1466525" cy="2454825"/>
            </a:xfrm>
            <a:custGeom>
              <a:avLst/>
              <a:gdLst/>
              <a:ahLst/>
              <a:cxnLst/>
              <a:rect l="l" t="t" r="r" b="b"/>
              <a:pathLst>
                <a:path w="58661" h="98193" extrusionOk="0">
                  <a:moveTo>
                    <a:pt x="56455" y="1"/>
                  </a:moveTo>
                  <a:lnTo>
                    <a:pt x="47418" y="581"/>
                  </a:lnTo>
                  <a:cubicBezTo>
                    <a:pt x="38240" y="1178"/>
                    <a:pt x="30479" y="5257"/>
                    <a:pt x="25571" y="12073"/>
                  </a:cubicBezTo>
                  <a:cubicBezTo>
                    <a:pt x="20662" y="18888"/>
                    <a:pt x="19253" y="27536"/>
                    <a:pt x="21599" y="36432"/>
                  </a:cubicBezTo>
                  <a:lnTo>
                    <a:pt x="22661" y="40486"/>
                  </a:lnTo>
                  <a:lnTo>
                    <a:pt x="23904" y="45187"/>
                  </a:lnTo>
                  <a:lnTo>
                    <a:pt x="26110" y="53561"/>
                  </a:lnTo>
                  <a:lnTo>
                    <a:pt x="28846" y="63925"/>
                  </a:lnTo>
                  <a:cubicBezTo>
                    <a:pt x="29128" y="65020"/>
                    <a:pt x="29343" y="66098"/>
                    <a:pt x="29476" y="67167"/>
                  </a:cubicBezTo>
                  <a:lnTo>
                    <a:pt x="34558" y="70832"/>
                  </a:lnTo>
                  <a:cubicBezTo>
                    <a:pt x="34583" y="70848"/>
                    <a:pt x="34608" y="70865"/>
                    <a:pt x="34633" y="70882"/>
                  </a:cubicBezTo>
                  <a:cubicBezTo>
                    <a:pt x="34683" y="70923"/>
                    <a:pt x="34724" y="70965"/>
                    <a:pt x="34766" y="71006"/>
                  </a:cubicBezTo>
                  <a:cubicBezTo>
                    <a:pt x="34873" y="71114"/>
                    <a:pt x="34956" y="71238"/>
                    <a:pt x="35023" y="71371"/>
                  </a:cubicBezTo>
                  <a:cubicBezTo>
                    <a:pt x="35064" y="71445"/>
                    <a:pt x="35089" y="71528"/>
                    <a:pt x="35114" y="71611"/>
                  </a:cubicBezTo>
                  <a:cubicBezTo>
                    <a:pt x="35155" y="71752"/>
                    <a:pt x="35180" y="71893"/>
                    <a:pt x="35180" y="72034"/>
                  </a:cubicBezTo>
                  <a:cubicBezTo>
                    <a:pt x="35180" y="72341"/>
                    <a:pt x="35089" y="72639"/>
                    <a:pt x="34898" y="72905"/>
                  </a:cubicBezTo>
                  <a:cubicBezTo>
                    <a:pt x="34607" y="73307"/>
                    <a:pt x="34150" y="73520"/>
                    <a:pt x="33688" y="73520"/>
                  </a:cubicBezTo>
                  <a:cubicBezTo>
                    <a:pt x="33389" y="73520"/>
                    <a:pt x="33086" y="73430"/>
                    <a:pt x="32826" y="73245"/>
                  </a:cubicBezTo>
                  <a:lnTo>
                    <a:pt x="29642" y="70948"/>
                  </a:lnTo>
                  <a:cubicBezTo>
                    <a:pt x="29501" y="74198"/>
                    <a:pt x="28614" y="77241"/>
                    <a:pt x="27005" y="79911"/>
                  </a:cubicBezTo>
                  <a:lnTo>
                    <a:pt x="29551" y="81743"/>
                  </a:lnTo>
                  <a:cubicBezTo>
                    <a:pt x="30214" y="82216"/>
                    <a:pt x="30371" y="83144"/>
                    <a:pt x="29890" y="83816"/>
                  </a:cubicBezTo>
                  <a:cubicBezTo>
                    <a:pt x="29600" y="84214"/>
                    <a:pt x="29144" y="84429"/>
                    <a:pt x="28680" y="84429"/>
                  </a:cubicBezTo>
                  <a:cubicBezTo>
                    <a:pt x="28382" y="84429"/>
                    <a:pt x="28075" y="84338"/>
                    <a:pt x="27818" y="84156"/>
                  </a:cubicBezTo>
                  <a:lnTo>
                    <a:pt x="25272" y="82323"/>
                  </a:lnTo>
                  <a:cubicBezTo>
                    <a:pt x="23249" y="84686"/>
                    <a:pt x="20638" y="86486"/>
                    <a:pt x="17603" y="87655"/>
                  </a:cubicBezTo>
                  <a:lnTo>
                    <a:pt x="20787" y="89951"/>
                  </a:lnTo>
                  <a:cubicBezTo>
                    <a:pt x="21458" y="90424"/>
                    <a:pt x="21608" y="91352"/>
                    <a:pt x="21127" y="92024"/>
                  </a:cubicBezTo>
                  <a:lnTo>
                    <a:pt x="20505" y="92521"/>
                  </a:lnTo>
                  <a:cubicBezTo>
                    <a:pt x="20463" y="92538"/>
                    <a:pt x="20414" y="92555"/>
                    <a:pt x="20364" y="92571"/>
                  </a:cubicBezTo>
                  <a:lnTo>
                    <a:pt x="19916" y="92638"/>
                  </a:lnTo>
                  <a:cubicBezTo>
                    <a:pt x="19618" y="92638"/>
                    <a:pt x="19311" y="92546"/>
                    <a:pt x="19054" y="92356"/>
                  </a:cubicBezTo>
                  <a:lnTo>
                    <a:pt x="13972" y="88699"/>
                  </a:lnTo>
                  <a:lnTo>
                    <a:pt x="13963" y="88699"/>
                  </a:lnTo>
                  <a:cubicBezTo>
                    <a:pt x="12910" y="88907"/>
                    <a:pt x="11816" y="89047"/>
                    <a:pt x="10697" y="89122"/>
                  </a:cubicBezTo>
                  <a:lnTo>
                    <a:pt x="1" y="89810"/>
                  </a:lnTo>
                  <a:lnTo>
                    <a:pt x="2206" y="98193"/>
                  </a:lnTo>
                  <a:lnTo>
                    <a:pt x="11244" y="97604"/>
                  </a:lnTo>
                  <a:cubicBezTo>
                    <a:pt x="20422" y="97015"/>
                    <a:pt x="28174" y="92936"/>
                    <a:pt x="33091" y="86121"/>
                  </a:cubicBezTo>
                  <a:cubicBezTo>
                    <a:pt x="37999" y="79305"/>
                    <a:pt x="39409" y="70649"/>
                    <a:pt x="37062" y="61761"/>
                  </a:cubicBezTo>
                  <a:lnTo>
                    <a:pt x="35993" y="57699"/>
                  </a:lnTo>
                  <a:lnTo>
                    <a:pt x="34757" y="53006"/>
                  </a:lnTo>
                  <a:lnTo>
                    <a:pt x="32552" y="44624"/>
                  </a:lnTo>
                  <a:lnTo>
                    <a:pt x="29816" y="34260"/>
                  </a:lnTo>
                  <a:cubicBezTo>
                    <a:pt x="29526" y="33174"/>
                    <a:pt x="29318" y="32096"/>
                    <a:pt x="29186" y="31026"/>
                  </a:cubicBezTo>
                  <a:lnTo>
                    <a:pt x="24095" y="27361"/>
                  </a:lnTo>
                  <a:cubicBezTo>
                    <a:pt x="23432" y="26881"/>
                    <a:pt x="23282" y="25952"/>
                    <a:pt x="23755" y="25280"/>
                  </a:cubicBezTo>
                  <a:cubicBezTo>
                    <a:pt x="24045" y="24882"/>
                    <a:pt x="24501" y="24667"/>
                    <a:pt x="24966" y="24667"/>
                  </a:cubicBezTo>
                  <a:cubicBezTo>
                    <a:pt x="25264" y="24667"/>
                    <a:pt x="25571" y="24758"/>
                    <a:pt x="25836" y="24949"/>
                  </a:cubicBezTo>
                  <a:lnTo>
                    <a:pt x="29020" y="27245"/>
                  </a:lnTo>
                  <a:cubicBezTo>
                    <a:pt x="29161" y="23995"/>
                    <a:pt x="30048" y="20952"/>
                    <a:pt x="31648" y="18283"/>
                  </a:cubicBezTo>
                  <a:lnTo>
                    <a:pt x="29103" y="16450"/>
                  </a:lnTo>
                  <a:cubicBezTo>
                    <a:pt x="28440" y="15969"/>
                    <a:pt x="28290" y="15041"/>
                    <a:pt x="28771" y="14378"/>
                  </a:cubicBezTo>
                  <a:lnTo>
                    <a:pt x="29385" y="13880"/>
                  </a:lnTo>
                  <a:cubicBezTo>
                    <a:pt x="29434" y="13855"/>
                    <a:pt x="29484" y="13839"/>
                    <a:pt x="29534" y="13830"/>
                  </a:cubicBezTo>
                  <a:lnTo>
                    <a:pt x="29973" y="13756"/>
                  </a:lnTo>
                  <a:cubicBezTo>
                    <a:pt x="30280" y="13756"/>
                    <a:pt x="30579" y="13847"/>
                    <a:pt x="30844" y="14038"/>
                  </a:cubicBezTo>
                  <a:lnTo>
                    <a:pt x="33389" y="15870"/>
                  </a:lnTo>
                  <a:cubicBezTo>
                    <a:pt x="35412" y="13507"/>
                    <a:pt x="38016" y="11700"/>
                    <a:pt x="41050" y="10539"/>
                  </a:cubicBezTo>
                  <a:lnTo>
                    <a:pt x="37867" y="8242"/>
                  </a:lnTo>
                  <a:cubicBezTo>
                    <a:pt x="37469" y="7952"/>
                    <a:pt x="37253" y="7496"/>
                    <a:pt x="37253" y="7032"/>
                  </a:cubicBezTo>
                  <a:cubicBezTo>
                    <a:pt x="37253" y="6733"/>
                    <a:pt x="37344" y="6426"/>
                    <a:pt x="37535" y="6169"/>
                  </a:cubicBezTo>
                  <a:cubicBezTo>
                    <a:pt x="37821" y="5763"/>
                    <a:pt x="38274" y="5548"/>
                    <a:pt x="38736" y="5548"/>
                  </a:cubicBezTo>
                  <a:cubicBezTo>
                    <a:pt x="39037" y="5548"/>
                    <a:pt x="39342" y="5639"/>
                    <a:pt x="39608" y="5829"/>
                  </a:cubicBezTo>
                  <a:lnTo>
                    <a:pt x="44690" y="9494"/>
                  </a:lnTo>
                  <a:cubicBezTo>
                    <a:pt x="45751" y="9287"/>
                    <a:pt x="46838" y="9138"/>
                    <a:pt x="47965" y="9071"/>
                  </a:cubicBezTo>
                  <a:lnTo>
                    <a:pt x="58661" y="8375"/>
                  </a:lnTo>
                  <a:lnTo>
                    <a:pt x="56455" y="1"/>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5"/>
            <p:cNvSpPr/>
            <p:nvPr/>
          </p:nvSpPr>
          <p:spPr>
            <a:xfrm>
              <a:off x="4637650" y="2003700"/>
              <a:ext cx="147600" cy="159025"/>
            </a:xfrm>
            <a:custGeom>
              <a:avLst/>
              <a:gdLst/>
              <a:ahLst/>
              <a:cxnLst/>
              <a:rect l="l" t="t" r="r" b="b"/>
              <a:pathLst>
                <a:path w="5904" h="6361" extrusionOk="0">
                  <a:moveTo>
                    <a:pt x="1684" y="1"/>
                  </a:moveTo>
                  <a:cubicBezTo>
                    <a:pt x="1219" y="1"/>
                    <a:pt x="763" y="216"/>
                    <a:pt x="473" y="614"/>
                  </a:cubicBezTo>
                  <a:cubicBezTo>
                    <a:pt x="0" y="1286"/>
                    <a:pt x="150" y="2215"/>
                    <a:pt x="813" y="2695"/>
                  </a:cubicBezTo>
                  <a:lnTo>
                    <a:pt x="5904" y="6360"/>
                  </a:lnTo>
                  <a:cubicBezTo>
                    <a:pt x="5738" y="5075"/>
                    <a:pt x="5680" y="3806"/>
                    <a:pt x="5738" y="2579"/>
                  </a:cubicBezTo>
                  <a:lnTo>
                    <a:pt x="2554" y="283"/>
                  </a:lnTo>
                  <a:cubicBezTo>
                    <a:pt x="2289" y="92"/>
                    <a:pt x="1982" y="1"/>
                    <a:pt x="1684" y="1"/>
                  </a:cubicBezTo>
                  <a:close/>
                </a:path>
              </a:pathLst>
            </a:custGeom>
            <a:solidFill>
              <a:srgbClr val="36E2EB"/>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5"/>
            <p:cNvSpPr/>
            <p:nvPr/>
          </p:nvSpPr>
          <p:spPr>
            <a:xfrm>
              <a:off x="4762850" y="1730925"/>
              <a:ext cx="127500" cy="113200"/>
            </a:xfrm>
            <a:custGeom>
              <a:avLst/>
              <a:gdLst/>
              <a:ahLst/>
              <a:cxnLst/>
              <a:rect l="l" t="t" r="r" b="b"/>
              <a:pathLst>
                <a:path w="5100" h="4528" extrusionOk="0">
                  <a:moveTo>
                    <a:pt x="1683" y="1"/>
                  </a:moveTo>
                  <a:lnTo>
                    <a:pt x="1244" y="75"/>
                  </a:lnTo>
                  <a:cubicBezTo>
                    <a:pt x="1194" y="84"/>
                    <a:pt x="1144" y="100"/>
                    <a:pt x="1095" y="125"/>
                  </a:cubicBezTo>
                  <a:lnTo>
                    <a:pt x="481" y="623"/>
                  </a:lnTo>
                  <a:cubicBezTo>
                    <a:pt x="0" y="1286"/>
                    <a:pt x="150" y="2214"/>
                    <a:pt x="813" y="2695"/>
                  </a:cubicBezTo>
                  <a:lnTo>
                    <a:pt x="3358" y="4528"/>
                  </a:lnTo>
                  <a:cubicBezTo>
                    <a:pt x="3615" y="4105"/>
                    <a:pt x="3889" y="3690"/>
                    <a:pt x="4179" y="3284"/>
                  </a:cubicBezTo>
                  <a:cubicBezTo>
                    <a:pt x="4469" y="2886"/>
                    <a:pt x="4776" y="2488"/>
                    <a:pt x="5099" y="2115"/>
                  </a:cubicBezTo>
                  <a:lnTo>
                    <a:pt x="2554" y="283"/>
                  </a:lnTo>
                  <a:cubicBezTo>
                    <a:pt x="2289" y="92"/>
                    <a:pt x="1990" y="1"/>
                    <a:pt x="1683" y="1"/>
                  </a:cubicBezTo>
                  <a:close/>
                </a:path>
              </a:pathLst>
            </a:custGeom>
            <a:solidFill>
              <a:srgbClr val="36E2EB"/>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5"/>
            <p:cNvSpPr/>
            <p:nvPr/>
          </p:nvSpPr>
          <p:spPr>
            <a:xfrm>
              <a:off x="4986925" y="1525725"/>
              <a:ext cx="185950" cy="124800"/>
            </a:xfrm>
            <a:custGeom>
              <a:avLst/>
              <a:gdLst/>
              <a:ahLst/>
              <a:cxnLst/>
              <a:rect l="l" t="t" r="r" b="b"/>
              <a:pathLst>
                <a:path w="7438" h="4992" extrusionOk="0">
                  <a:moveTo>
                    <a:pt x="1483" y="1"/>
                  </a:moveTo>
                  <a:cubicBezTo>
                    <a:pt x="1021" y="1"/>
                    <a:pt x="568" y="216"/>
                    <a:pt x="282" y="622"/>
                  </a:cubicBezTo>
                  <a:cubicBezTo>
                    <a:pt x="91" y="879"/>
                    <a:pt x="0" y="1186"/>
                    <a:pt x="0" y="1485"/>
                  </a:cubicBezTo>
                  <a:cubicBezTo>
                    <a:pt x="0" y="1949"/>
                    <a:pt x="216" y="2405"/>
                    <a:pt x="614" y="2695"/>
                  </a:cubicBezTo>
                  <a:lnTo>
                    <a:pt x="3797" y="4992"/>
                  </a:lnTo>
                  <a:cubicBezTo>
                    <a:pt x="4950" y="4544"/>
                    <a:pt x="6169" y="4196"/>
                    <a:pt x="7437" y="3947"/>
                  </a:cubicBezTo>
                  <a:lnTo>
                    <a:pt x="2355" y="282"/>
                  </a:lnTo>
                  <a:cubicBezTo>
                    <a:pt x="2089" y="92"/>
                    <a:pt x="1784" y="1"/>
                    <a:pt x="1483" y="1"/>
                  </a:cubicBezTo>
                  <a:close/>
                </a:path>
              </a:pathLst>
            </a:custGeom>
            <a:solidFill>
              <a:srgbClr val="36E2EB"/>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5"/>
            <p:cNvSpPr/>
            <p:nvPr/>
          </p:nvSpPr>
          <p:spPr>
            <a:xfrm>
              <a:off x="5682950" y="1345400"/>
              <a:ext cx="441125" cy="237150"/>
            </a:xfrm>
            <a:custGeom>
              <a:avLst/>
              <a:gdLst/>
              <a:ahLst/>
              <a:cxnLst/>
              <a:rect l="l" t="t" r="r" b="b"/>
              <a:pathLst>
                <a:path w="17645" h="9486" extrusionOk="0">
                  <a:moveTo>
                    <a:pt x="17097" y="0"/>
                  </a:moveTo>
                  <a:lnTo>
                    <a:pt x="1" y="1111"/>
                  </a:lnTo>
                  <a:lnTo>
                    <a:pt x="2214" y="9485"/>
                  </a:lnTo>
                  <a:lnTo>
                    <a:pt x="17644" y="8490"/>
                  </a:lnTo>
                  <a:lnTo>
                    <a:pt x="17097" y="0"/>
                  </a:lnTo>
                  <a:close/>
                </a:path>
              </a:pathLst>
            </a:custGeom>
            <a:solidFill>
              <a:srgbClr val="36E2EB"/>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5"/>
            <p:cNvSpPr/>
            <p:nvPr/>
          </p:nvSpPr>
          <p:spPr>
            <a:xfrm>
              <a:off x="4404875" y="3578400"/>
              <a:ext cx="190925" cy="124600"/>
            </a:xfrm>
            <a:custGeom>
              <a:avLst/>
              <a:gdLst/>
              <a:ahLst/>
              <a:cxnLst/>
              <a:rect l="l" t="t" r="r" b="b"/>
              <a:pathLst>
                <a:path w="7637" h="4984" extrusionOk="0">
                  <a:moveTo>
                    <a:pt x="3632" y="1"/>
                  </a:moveTo>
                  <a:cubicBezTo>
                    <a:pt x="2480" y="440"/>
                    <a:pt x="1269" y="788"/>
                    <a:pt x="1" y="1045"/>
                  </a:cubicBezTo>
                  <a:lnTo>
                    <a:pt x="5083" y="4710"/>
                  </a:lnTo>
                  <a:cubicBezTo>
                    <a:pt x="5340" y="4892"/>
                    <a:pt x="5647" y="4984"/>
                    <a:pt x="5945" y="4984"/>
                  </a:cubicBezTo>
                  <a:lnTo>
                    <a:pt x="6393" y="4917"/>
                  </a:lnTo>
                  <a:cubicBezTo>
                    <a:pt x="6443" y="4901"/>
                    <a:pt x="6492" y="4884"/>
                    <a:pt x="6534" y="4867"/>
                  </a:cubicBezTo>
                  <a:lnTo>
                    <a:pt x="7156" y="4370"/>
                  </a:lnTo>
                  <a:cubicBezTo>
                    <a:pt x="7637" y="3707"/>
                    <a:pt x="7487" y="2778"/>
                    <a:pt x="6816" y="2297"/>
                  </a:cubicBezTo>
                  <a:lnTo>
                    <a:pt x="3632" y="1"/>
                  </a:lnTo>
                  <a:close/>
                </a:path>
              </a:pathLst>
            </a:custGeom>
            <a:solidFill>
              <a:srgbClr val="36E2EB"/>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5"/>
            <p:cNvSpPr/>
            <p:nvPr/>
          </p:nvSpPr>
          <p:spPr>
            <a:xfrm>
              <a:off x="4687400" y="3384800"/>
              <a:ext cx="127500" cy="113000"/>
            </a:xfrm>
            <a:custGeom>
              <a:avLst/>
              <a:gdLst/>
              <a:ahLst/>
              <a:cxnLst/>
              <a:rect l="l" t="t" r="r" b="b"/>
              <a:pathLst>
                <a:path w="5100" h="4520" extrusionOk="0">
                  <a:moveTo>
                    <a:pt x="1733" y="1"/>
                  </a:moveTo>
                  <a:cubicBezTo>
                    <a:pt x="1484" y="423"/>
                    <a:pt x="1211" y="838"/>
                    <a:pt x="921" y="1236"/>
                  </a:cubicBezTo>
                  <a:cubicBezTo>
                    <a:pt x="622" y="1642"/>
                    <a:pt x="315" y="2032"/>
                    <a:pt x="0" y="2413"/>
                  </a:cubicBezTo>
                  <a:lnTo>
                    <a:pt x="2546" y="4246"/>
                  </a:lnTo>
                  <a:cubicBezTo>
                    <a:pt x="2803" y="4428"/>
                    <a:pt x="3110" y="4519"/>
                    <a:pt x="3408" y="4519"/>
                  </a:cubicBezTo>
                  <a:cubicBezTo>
                    <a:pt x="3872" y="4519"/>
                    <a:pt x="4328" y="4304"/>
                    <a:pt x="4618" y="3906"/>
                  </a:cubicBezTo>
                  <a:cubicBezTo>
                    <a:pt x="5099" y="3234"/>
                    <a:pt x="4942" y="2306"/>
                    <a:pt x="4279" y="1833"/>
                  </a:cubicBezTo>
                  <a:lnTo>
                    <a:pt x="1733" y="1"/>
                  </a:lnTo>
                  <a:close/>
                </a:path>
              </a:pathLst>
            </a:custGeom>
            <a:solidFill>
              <a:srgbClr val="36E2EB"/>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5"/>
            <p:cNvSpPr/>
            <p:nvPr/>
          </p:nvSpPr>
          <p:spPr>
            <a:xfrm>
              <a:off x="4792475" y="3066225"/>
              <a:ext cx="142650" cy="158850"/>
            </a:xfrm>
            <a:custGeom>
              <a:avLst/>
              <a:gdLst/>
              <a:ahLst/>
              <a:cxnLst/>
              <a:rect l="l" t="t" r="r" b="b"/>
              <a:pathLst>
                <a:path w="5706" h="6354" extrusionOk="0">
                  <a:moveTo>
                    <a:pt x="1" y="0"/>
                  </a:moveTo>
                  <a:lnTo>
                    <a:pt x="1" y="0"/>
                  </a:lnTo>
                  <a:cubicBezTo>
                    <a:pt x="167" y="1285"/>
                    <a:pt x="217" y="2546"/>
                    <a:pt x="167" y="3781"/>
                  </a:cubicBezTo>
                  <a:lnTo>
                    <a:pt x="3351" y="6078"/>
                  </a:lnTo>
                  <a:cubicBezTo>
                    <a:pt x="3611" y="6263"/>
                    <a:pt x="3914" y="6353"/>
                    <a:pt x="4213" y="6353"/>
                  </a:cubicBezTo>
                  <a:cubicBezTo>
                    <a:pt x="4675" y="6353"/>
                    <a:pt x="5132" y="6140"/>
                    <a:pt x="5423" y="5738"/>
                  </a:cubicBezTo>
                  <a:cubicBezTo>
                    <a:pt x="5614" y="5472"/>
                    <a:pt x="5705" y="5174"/>
                    <a:pt x="5705" y="4867"/>
                  </a:cubicBezTo>
                  <a:cubicBezTo>
                    <a:pt x="5705" y="4726"/>
                    <a:pt x="5680" y="4585"/>
                    <a:pt x="5639" y="4444"/>
                  </a:cubicBezTo>
                  <a:cubicBezTo>
                    <a:pt x="5614" y="4361"/>
                    <a:pt x="5589" y="4278"/>
                    <a:pt x="5548" y="4204"/>
                  </a:cubicBezTo>
                  <a:cubicBezTo>
                    <a:pt x="5481" y="4071"/>
                    <a:pt x="5398" y="3947"/>
                    <a:pt x="5291" y="3839"/>
                  </a:cubicBezTo>
                  <a:cubicBezTo>
                    <a:pt x="5249" y="3798"/>
                    <a:pt x="5208" y="3756"/>
                    <a:pt x="5158" y="3715"/>
                  </a:cubicBezTo>
                  <a:cubicBezTo>
                    <a:pt x="5133" y="3698"/>
                    <a:pt x="5108" y="3681"/>
                    <a:pt x="5083" y="3665"/>
                  </a:cubicBezTo>
                  <a:lnTo>
                    <a:pt x="1" y="0"/>
                  </a:lnTo>
                  <a:close/>
                </a:path>
              </a:pathLst>
            </a:custGeom>
            <a:solidFill>
              <a:srgbClr val="36E2EB"/>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5"/>
            <p:cNvSpPr/>
            <p:nvPr/>
          </p:nvSpPr>
          <p:spPr>
            <a:xfrm>
              <a:off x="3723150" y="2516725"/>
              <a:ext cx="985200" cy="1752975"/>
            </a:xfrm>
            <a:custGeom>
              <a:avLst/>
              <a:gdLst/>
              <a:ahLst/>
              <a:cxnLst/>
              <a:rect l="l" t="t" r="r" b="b"/>
              <a:pathLst>
                <a:path w="39408" h="70119" extrusionOk="0">
                  <a:moveTo>
                    <a:pt x="37202" y="0"/>
                  </a:moveTo>
                  <a:lnTo>
                    <a:pt x="32352" y="315"/>
                  </a:lnTo>
                  <a:lnTo>
                    <a:pt x="28165" y="581"/>
                  </a:lnTo>
                  <a:cubicBezTo>
                    <a:pt x="18987" y="1178"/>
                    <a:pt x="11226" y="5257"/>
                    <a:pt x="6318" y="12072"/>
                  </a:cubicBezTo>
                  <a:cubicBezTo>
                    <a:pt x="1410" y="18888"/>
                    <a:pt x="0" y="27535"/>
                    <a:pt x="2346" y="36432"/>
                  </a:cubicBezTo>
                  <a:lnTo>
                    <a:pt x="4651" y="45187"/>
                  </a:lnTo>
                  <a:lnTo>
                    <a:pt x="6857" y="53561"/>
                  </a:lnTo>
                  <a:lnTo>
                    <a:pt x="11226" y="70118"/>
                  </a:lnTo>
                  <a:lnTo>
                    <a:pt x="19443" y="67954"/>
                  </a:lnTo>
                  <a:lnTo>
                    <a:pt x="15504" y="53006"/>
                  </a:lnTo>
                  <a:lnTo>
                    <a:pt x="13299" y="44632"/>
                  </a:lnTo>
                  <a:lnTo>
                    <a:pt x="10563" y="34268"/>
                  </a:lnTo>
                  <a:cubicBezTo>
                    <a:pt x="10273" y="33173"/>
                    <a:pt x="10065" y="32087"/>
                    <a:pt x="9933" y="31026"/>
                  </a:cubicBezTo>
                  <a:cubicBezTo>
                    <a:pt x="9767" y="29741"/>
                    <a:pt x="9717" y="28480"/>
                    <a:pt x="9767" y="27245"/>
                  </a:cubicBezTo>
                  <a:cubicBezTo>
                    <a:pt x="9908" y="23995"/>
                    <a:pt x="10795" y="20952"/>
                    <a:pt x="12395" y="18282"/>
                  </a:cubicBezTo>
                  <a:cubicBezTo>
                    <a:pt x="12652" y="17859"/>
                    <a:pt x="12926" y="17445"/>
                    <a:pt x="13216" y="17039"/>
                  </a:cubicBezTo>
                  <a:cubicBezTo>
                    <a:pt x="13506" y="16632"/>
                    <a:pt x="13813" y="16243"/>
                    <a:pt x="14136" y="15870"/>
                  </a:cubicBezTo>
                  <a:cubicBezTo>
                    <a:pt x="16159" y="13507"/>
                    <a:pt x="18763" y="11699"/>
                    <a:pt x="21797" y="10538"/>
                  </a:cubicBezTo>
                  <a:cubicBezTo>
                    <a:pt x="22958" y="10091"/>
                    <a:pt x="24169" y="9742"/>
                    <a:pt x="25437" y="9494"/>
                  </a:cubicBezTo>
                  <a:cubicBezTo>
                    <a:pt x="26498" y="9286"/>
                    <a:pt x="27593" y="9137"/>
                    <a:pt x="28712" y="9071"/>
                  </a:cubicBezTo>
                  <a:lnTo>
                    <a:pt x="39408" y="8374"/>
                  </a:lnTo>
                  <a:lnTo>
                    <a:pt x="37202"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5"/>
            <p:cNvSpPr/>
            <p:nvPr/>
          </p:nvSpPr>
          <p:spPr>
            <a:xfrm>
              <a:off x="4762850" y="1730925"/>
              <a:ext cx="781675" cy="584550"/>
            </a:xfrm>
            <a:custGeom>
              <a:avLst/>
              <a:gdLst/>
              <a:ahLst/>
              <a:cxnLst/>
              <a:rect l="l" t="t" r="r" b="b"/>
              <a:pathLst>
                <a:path w="31267" h="23382" extrusionOk="0">
                  <a:moveTo>
                    <a:pt x="1683" y="1"/>
                  </a:moveTo>
                  <a:lnTo>
                    <a:pt x="1244" y="75"/>
                  </a:lnTo>
                  <a:cubicBezTo>
                    <a:pt x="1194" y="84"/>
                    <a:pt x="1144" y="100"/>
                    <a:pt x="1095" y="125"/>
                  </a:cubicBezTo>
                  <a:lnTo>
                    <a:pt x="481" y="623"/>
                  </a:lnTo>
                  <a:cubicBezTo>
                    <a:pt x="0" y="1286"/>
                    <a:pt x="150" y="2214"/>
                    <a:pt x="813" y="2695"/>
                  </a:cubicBezTo>
                  <a:lnTo>
                    <a:pt x="3358" y="4528"/>
                  </a:lnTo>
                  <a:lnTo>
                    <a:pt x="16442" y="13955"/>
                  </a:lnTo>
                  <a:lnTo>
                    <a:pt x="29533" y="23382"/>
                  </a:lnTo>
                  <a:cubicBezTo>
                    <a:pt x="29848" y="23000"/>
                    <a:pt x="30155" y="22611"/>
                    <a:pt x="30445" y="22204"/>
                  </a:cubicBezTo>
                  <a:cubicBezTo>
                    <a:pt x="30744" y="21806"/>
                    <a:pt x="31009" y="21392"/>
                    <a:pt x="31266" y="20969"/>
                  </a:cubicBezTo>
                  <a:lnTo>
                    <a:pt x="18183" y="11542"/>
                  </a:lnTo>
                  <a:lnTo>
                    <a:pt x="5099" y="2115"/>
                  </a:lnTo>
                  <a:lnTo>
                    <a:pt x="2554" y="283"/>
                  </a:lnTo>
                  <a:cubicBezTo>
                    <a:pt x="2289" y="92"/>
                    <a:pt x="1990" y="1"/>
                    <a:pt x="1683"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5"/>
            <p:cNvSpPr/>
            <p:nvPr/>
          </p:nvSpPr>
          <p:spPr>
            <a:xfrm>
              <a:off x="4762850" y="1730925"/>
              <a:ext cx="454575" cy="348875"/>
            </a:xfrm>
            <a:custGeom>
              <a:avLst/>
              <a:gdLst/>
              <a:ahLst/>
              <a:cxnLst/>
              <a:rect l="l" t="t" r="r" b="b"/>
              <a:pathLst>
                <a:path w="18183" h="13955" extrusionOk="0">
                  <a:moveTo>
                    <a:pt x="1683" y="1"/>
                  </a:moveTo>
                  <a:lnTo>
                    <a:pt x="1244" y="75"/>
                  </a:lnTo>
                  <a:cubicBezTo>
                    <a:pt x="1194" y="84"/>
                    <a:pt x="1144" y="100"/>
                    <a:pt x="1095" y="125"/>
                  </a:cubicBezTo>
                  <a:lnTo>
                    <a:pt x="481" y="623"/>
                  </a:lnTo>
                  <a:cubicBezTo>
                    <a:pt x="0" y="1286"/>
                    <a:pt x="150" y="2214"/>
                    <a:pt x="813" y="2695"/>
                  </a:cubicBezTo>
                  <a:lnTo>
                    <a:pt x="3358" y="4528"/>
                  </a:lnTo>
                  <a:lnTo>
                    <a:pt x="16442" y="13955"/>
                  </a:lnTo>
                  <a:lnTo>
                    <a:pt x="18183" y="11542"/>
                  </a:lnTo>
                  <a:lnTo>
                    <a:pt x="5099" y="2115"/>
                  </a:lnTo>
                  <a:lnTo>
                    <a:pt x="2554" y="283"/>
                  </a:lnTo>
                  <a:cubicBezTo>
                    <a:pt x="2289" y="92"/>
                    <a:pt x="1990" y="1"/>
                    <a:pt x="1683" y="1"/>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5"/>
            <p:cNvSpPr/>
            <p:nvPr/>
          </p:nvSpPr>
          <p:spPr>
            <a:xfrm>
              <a:off x="4986925" y="1525725"/>
              <a:ext cx="624750" cy="505375"/>
            </a:xfrm>
            <a:custGeom>
              <a:avLst/>
              <a:gdLst/>
              <a:ahLst/>
              <a:cxnLst/>
              <a:rect l="l" t="t" r="r" b="b"/>
              <a:pathLst>
                <a:path w="24990" h="20215" extrusionOk="0">
                  <a:moveTo>
                    <a:pt x="1483" y="1"/>
                  </a:moveTo>
                  <a:cubicBezTo>
                    <a:pt x="1021" y="1"/>
                    <a:pt x="568" y="216"/>
                    <a:pt x="282" y="622"/>
                  </a:cubicBezTo>
                  <a:cubicBezTo>
                    <a:pt x="91" y="879"/>
                    <a:pt x="0" y="1186"/>
                    <a:pt x="0" y="1485"/>
                  </a:cubicBezTo>
                  <a:cubicBezTo>
                    <a:pt x="0" y="1949"/>
                    <a:pt x="216" y="2405"/>
                    <a:pt x="614" y="2695"/>
                  </a:cubicBezTo>
                  <a:lnTo>
                    <a:pt x="3797" y="4992"/>
                  </a:lnTo>
                  <a:lnTo>
                    <a:pt x="14369" y="12603"/>
                  </a:lnTo>
                  <a:lnTo>
                    <a:pt x="24940" y="20214"/>
                  </a:lnTo>
                  <a:cubicBezTo>
                    <a:pt x="24989" y="18979"/>
                    <a:pt x="24940" y="17719"/>
                    <a:pt x="24774" y="16434"/>
                  </a:cubicBezTo>
                  <a:lnTo>
                    <a:pt x="16110" y="10190"/>
                  </a:lnTo>
                  <a:lnTo>
                    <a:pt x="7437" y="3947"/>
                  </a:lnTo>
                  <a:lnTo>
                    <a:pt x="2355" y="282"/>
                  </a:lnTo>
                  <a:cubicBezTo>
                    <a:pt x="2089" y="92"/>
                    <a:pt x="1784" y="1"/>
                    <a:pt x="1483" y="1"/>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5"/>
            <p:cNvSpPr/>
            <p:nvPr/>
          </p:nvSpPr>
          <p:spPr>
            <a:xfrm>
              <a:off x="5346125" y="1780475"/>
              <a:ext cx="265550" cy="250625"/>
            </a:xfrm>
            <a:custGeom>
              <a:avLst/>
              <a:gdLst/>
              <a:ahLst/>
              <a:cxnLst/>
              <a:rect l="l" t="t" r="r" b="b"/>
              <a:pathLst>
                <a:path w="10622" h="10025" extrusionOk="0">
                  <a:moveTo>
                    <a:pt x="1742" y="0"/>
                  </a:moveTo>
                  <a:lnTo>
                    <a:pt x="1" y="2413"/>
                  </a:lnTo>
                  <a:lnTo>
                    <a:pt x="10572" y="10024"/>
                  </a:lnTo>
                  <a:cubicBezTo>
                    <a:pt x="10621" y="8789"/>
                    <a:pt x="10572" y="7529"/>
                    <a:pt x="10406" y="6244"/>
                  </a:cubicBezTo>
                  <a:lnTo>
                    <a:pt x="1742" y="0"/>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5"/>
            <p:cNvSpPr/>
            <p:nvPr/>
          </p:nvSpPr>
          <p:spPr>
            <a:xfrm>
              <a:off x="4637650" y="2003700"/>
              <a:ext cx="671800" cy="471175"/>
            </a:xfrm>
            <a:custGeom>
              <a:avLst/>
              <a:gdLst/>
              <a:ahLst/>
              <a:cxnLst/>
              <a:rect l="l" t="t" r="r" b="b"/>
              <a:pathLst>
                <a:path w="26872" h="18847" extrusionOk="0">
                  <a:moveTo>
                    <a:pt x="1684" y="1"/>
                  </a:moveTo>
                  <a:cubicBezTo>
                    <a:pt x="1219" y="1"/>
                    <a:pt x="763" y="216"/>
                    <a:pt x="473" y="614"/>
                  </a:cubicBezTo>
                  <a:cubicBezTo>
                    <a:pt x="0" y="1286"/>
                    <a:pt x="150" y="2215"/>
                    <a:pt x="813" y="2695"/>
                  </a:cubicBezTo>
                  <a:lnTo>
                    <a:pt x="5904" y="6360"/>
                  </a:lnTo>
                  <a:lnTo>
                    <a:pt x="14568" y="12603"/>
                  </a:lnTo>
                  <a:lnTo>
                    <a:pt x="23232" y="18847"/>
                  </a:lnTo>
                  <a:cubicBezTo>
                    <a:pt x="24501" y="18590"/>
                    <a:pt x="25720" y="18241"/>
                    <a:pt x="26872" y="17802"/>
                  </a:cubicBezTo>
                  <a:lnTo>
                    <a:pt x="16309" y="10191"/>
                  </a:lnTo>
                  <a:lnTo>
                    <a:pt x="5738" y="2579"/>
                  </a:lnTo>
                  <a:lnTo>
                    <a:pt x="2554" y="283"/>
                  </a:lnTo>
                  <a:cubicBezTo>
                    <a:pt x="2289" y="92"/>
                    <a:pt x="1982" y="1"/>
                    <a:pt x="1684" y="1"/>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5"/>
            <p:cNvSpPr/>
            <p:nvPr/>
          </p:nvSpPr>
          <p:spPr>
            <a:xfrm>
              <a:off x="5001825" y="2258450"/>
              <a:ext cx="307625" cy="216425"/>
            </a:xfrm>
            <a:custGeom>
              <a:avLst/>
              <a:gdLst/>
              <a:ahLst/>
              <a:cxnLst/>
              <a:rect l="l" t="t" r="r" b="b"/>
              <a:pathLst>
                <a:path w="12305" h="8657" extrusionOk="0">
                  <a:moveTo>
                    <a:pt x="1742" y="1"/>
                  </a:moveTo>
                  <a:lnTo>
                    <a:pt x="1" y="2413"/>
                  </a:lnTo>
                  <a:lnTo>
                    <a:pt x="8665" y="8657"/>
                  </a:lnTo>
                  <a:cubicBezTo>
                    <a:pt x="9934" y="8400"/>
                    <a:pt x="11153" y="8051"/>
                    <a:pt x="12305" y="7612"/>
                  </a:cubicBezTo>
                  <a:lnTo>
                    <a:pt x="1742" y="1"/>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5"/>
            <p:cNvSpPr/>
            <p:nvPr/>
          </p:nvSpPr>
          <p:spPr>
            <a:xfrm>
              <a:off x="4869375" y="959025"/>
              <a:ext cx="985225" cy="1753175"/>
            </a:xfrm>
            <a:custGeom>
              <a:avLst/>
              <a:gdLst/>
              <a:ahLst/>
              <a:cxnLst/>
              <a:rect l="l" t="t" r="r" b="b"/>
              <a:pathLst>
                <a:path w="39409" h="70127" extrusionOk="0">
                  <a:moveTo>
                    <a:pt x="28182" y="1"/>
                  </a:moveTo>
                  <a:lnTo>
                    <a:pt x="19958" y="2173"/>
                  </a:lnTo>
                  <a:lnTo>
                    <a:pt x="23904" y="17122"/>
                  </a:lnTo>
                  <a:lnTo>
                    <a:pt x="26110" y="25496"/>
                  </a:lnTo>
                  <a:lnTo>
                    <a:pt x="28846" y="35860"/>
                  </a:lnTo>
                  <a:cubicBezTo>
                    <a:pt x="29128" y="36954"/>
                    <a:pt x="29343" y="38032"/>
                    <a:pt x="29476" y="39102"/>
                  </a:cubicBezTo>
                  <a:cubicBezTo>
                    <a:pt x="29642" y="40387"/>
                    <a:pt x="29691" y="41647"/>
                    <a:pt x="29642" y="42882"/>
                  </a:cubicBezTo>
                  <a:cubicBezTo>
                    <a:pt x="29501" y="46132"/>
                    <a:pt x="28614" y="49175"/>
                    <a:pt x="27005" y="51845"/>
                  </a:cubicBezTo>
                  <a:cubicBezTo>
                    <a:pt x="26748" y="52268"/>
                    <a:pt x="26483" y="52682"/>
                    <a:pt x="26184" y="53080"/>
                  </a:cubicBezTo>
                  <a:cubicBezTo>
                    <a:pt x="25894" y="53487"/>
                    <a:pt x="25587" y="53876"/>
                    <a:pt x="25272" y="54258"/>
                  </a:cubicBezTo>
                  <a:cubicBezTo>
                    <a:pt x="23249" y="56621"/>
                    <a:pt x="20638" y="58428"/>
                    <a:pt x="17603" y="59589"/>
                  </a:cubicBezTo>
                  <a:cubicBezTo>
                    <a:pt x="16451" y="60028"/>
                    <a:pt x="15232" y="60377"/>
                    <a:pt x="13963" y="60634"/>
                  </a:cubicBezTo>
                  <a:cubicBezTo>
                    <a:pt x="12910" y="60841"/>
                    <a:pt x="11816" y="60982"/>
                    <a:pt x="10696" y="61056"/>
                  </a:cubicBezTo>
                  <a:lnTo>
                    <a:pt x="1" y="61745"/>
                  </a:lnTo>
                  <a:lnTo>
                    <a:pt x="2206" y="70127"/>
                  </a:lnTo>
                  <a:lnTo>
                    <a:pt x="7057" y="69812"/>
                  </a:lnTo>
                  <a:lnTo>
                    <a:pt x="11244" y="69538"/>
                  </a:lnTo>
                  <a:cubicBezTo>
                    <a:pt x="20422" y="68950"/>
                    <a:pt x="28174" y="64870"/>
                    <a:pt x="33083" y="58055"/>
                  </a:cubicBezTo>
                  <a:cubicBezTo>
                    <a:pt x="37999" y="51240"/>
                    <a:pt x="39409" y="42584"/>
                    <a:pt x="37062" y="33696"/>
                  </a:cubicBezTo>
                  <a:lnTo>
                    <a:pt x="34757" y="24940"/>
                  </a:lnTo>
                  <a:lnTo>
                    <a:pt x="32544" y="16558"/>
                  </a:lnTo>
                  <a:lnTo>
                    <a:pt x="28182"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5"/>
            <p:cNvSpPr/>
            <p:nvPr/>
          </p:nvSpPr>
          <p:spPr>
            <a:xfrm>
              <a:off x="4033025" y="2913450"/>
              <a:ext cx="781875" cy="584350"/>
            </a:xfrm>
            <a:custGeom>
              <a:avLst/>
              <a:gdLst/>
              <a:ahLst/>
              <a:cxnLst/>
              <a:rect l="l" t="t" r="r" b="b"/>
              <a:pathLst>
                <a:path w="31275" h="23374" extrusionOk="0">
                  <a:moveTo>
                    <a:pt x="1741" y="1"/>
                  </a:moveTo>
                  <a:cubicBezTo>
                    <a:pt x="1418" y="374"/>
                    <a:pt x="1111" y="763"/>
                    <a:pt x="821" y="1170"/>
                  </a:cubicBezTo>
                  <a:cubicBezTo>
                    <a:pt x="531" y="1576"/>
                    <a:pt x="257" y="1990"/>
                    <a:pt x="0" y="2413"/>
                  </a:cubicBezTo>
                  <a:lnTo>
                    <a:pt x="13092" y="11840"/>
                  </a:lnTo>
                  <a:lnTo>
                    <a:pt x="26175" y="21267"/>
                  </a:lnTo>
                  <a:lnTo>
                    <a:pt x="28721" y="23100"/>
                  </a:lnTo>
                  <a:cubicBezTo>
                    <a:pt x="28978" y="23282"/>
                    <a:pt x="29285" y="23373"/>
                    <a:pt x="29583" y="23373"/>
                  </a:cubicBezTo>
                  <a:cubicBezTo>
                    <a:pt x="30047" y="23373"/>
                    <a:pt x="30503" y="23158"/>
                    <a:pt x="30793" y="22760"/>
                  </a:cubicBezTo>
                  <a:cubicBezTo>
                    <a:pt x="31274" y="22088"/>
                    <a:pt x="31117" y="21160"/>
                    <a:pt x="30454" y="20687"/>
                  </a:cubicBezTo>
                  <a:lnTo>
                    <a:pt x="27908" y="18855"/>
                  </a:lnTo>
                  <a:lnTo>
                    <a:pt x="14825" y="9428"/>
                  </a:lnTo>
                  <a:lnTo>
                    <a:pt x="1741"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5"/>
            <p:cNvSpPr/>
            <p:nvPr/>
          </p:nvSpPr>
          <p:spPr>
            <a:xfrm>
              <a:off x="4033025" y="2913450"/>
              <a:ext cx="370625" cy="296025"/>
            </a:xfrm>
            <a:custGeom>
              <a:avLst/>
              <a:gdLst/>
              <a:ahLst/>
              <a:cxnLst/>
              <a:rect l="l" t="t" r="r" b="b"/>
              <a:pathLst>
                <a:path w="14825" h="11841" extrusionOk="0">
                  <a:moveTo>
                    <a:pt x="1741" y="1"/>
                  </a:moveTo>
                  <a:cubicBezTo>
                    <a:pt x="1418" y="374"/>
                    <a:pt x="1111" y="763"/>
                    <a:pt x="821" y="1170"/>
                  </a:cubicBezTo>
                  <a:cubicBezTo>
                    <a:pt x="531" y="1576"/>
                    <a:pt x="257" y="1990"/>
                    <a:pt x="0" y="2413"/>
                  </a:cubicBezTo>
                  <a:lnTo>
                    <a:pt x="13092" y="11840"/>
                  </a:lnTo>
                  <a:lnTo>
                    <a:pt x="14825" y="9428"/>
                  </a:lnTo>
                  <a:lnTo>
                    <a:pt x="1741" y="1"/>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5"/>
            <p:cNvSpPr/>
            <p:nvPr/>
          </p:nvSpPr>
          <p:spPr>
            <a:xfrm>
              <a:off x="4268075" y="2754050"/>
              <a:ext cx="667050" cy="471025"/>
            </a:xfrm>
            <a:custGeom>
              <a:avLst/>
              <a:gdLst/>
              <a:ahLst/>
              <a:cxnLst/>
              <a:rect l="l" t="t" r="r" b="b"/>
              <a:pathLst>
                <a:path w="26682" h="18841" extrusionOk="0">
                  <a:moveTo>
                    <a:pt x="3640" y="1"/>
                  </a:moveTo>
                  <a:cubicBezTo>
                    <a:pt x="2372" y="249"/>
                    <a:pt x="1161" y="598"/>
                    <a:pt x="0" y="1045"/>
                  </a:cubicBezTo>
                  <a:lnTo>
                    <a:pt x="10572" y="8657"/>
                  </a:lnTo>
                  <a:lnTo>
                    <a:pt x="21143" y="16268"/>
                  </a:lnTo>
                  <a:lnTo>
                    <a:pt x="24327" y="18565"/>
                  </a:lnTo>
                  <a:cubicBezTo>
                    <a:pt x="24587" y="18750"/>
                    <a:pt x="24890" y="18840"/>
                    <a:pt x="25189" y="18840"/>
                  </a:cubicBezTo>
                  <a:cubicBezTo>
                    <a:pt x="25651" y="18840"/>
                    <a:pt x="26108" y="18627"/>
                    <a:pt x="26399" y="18225"/>
                  </a:cubicBezTo>
                  <a:cubicBezTo>
                    <a:pt x="26590" y="17959"/>
                    <a:pt x="26681" y="17661"/>
                    <a:pt x="26681" y="17354"/>
                  </a:cubicBezTo>
                  <a:cubicBezTo>
                    <a:pt x="26681" y="17213"/>
                    <a:pt x="26656" y="17072"/>
                    <a:pt x="26615" y="16931"/>
                  </a:cubicBezTo>
                  <a:cubicBezTo>
                    <a:pt x="26590" y="16848"/>
                    <a:pt x="26565" y="16765"/>
                    <a:pt x="26524" y="16691"/>
                  </a:cubicBezTo>
                  <a:cubicBezTo>
                    <a:pt x="26457" y="16558"/>
                    <a:pt x="26374" y="16434"/>
                    <a:pt x="26267" y="16326"/>
                  </a:cubicBezTo>
                  <a:cubicBezTo>
                    <a:pt x="26225" y="16285"/>
                    <a:pt x="26184" y="16243"/>
                    <a:pt x="26134" y="16202"/>
                  </a:cubicBezTo>
                  <a:cubicBezTo>
                    <a:pt x="26109" y="16185"/>
                    <a:pt x="26084" y="16168"/>
                    <a:pt x="26059" y="16152"/>
                  </a:cubicBezTo>
                  <a:lnTo>
                    <a:pt x="20977" y="12487"/>
                  </a:lnTo>
                  <a:lnTo>
                    <a:pt x="12313" y="6244"/>
                  </a:lnTo>
                  <a:lnTo>
                    <a:pt x="3640" y="1"/>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5"/>
            <p:cNvSpPr/>
            <p:nvPr/>
          </p:nvSpPr>
          <p:spPr>
            <a:xfrm>
              <a:off x="4532350" y="2910125"/>
              <a:ext cx="402775" cy="314950"/>
            </a:xfrm>
            <a:custGeom>
              <a:avLst/>
              <a:gdLst/>
              <a:ahLst/>
              <a:cxnLst/>
              <a:rect l="l" t="t" r="r" b="b"/>
              <a:pathLst>
                <a:path w="16111" h="12598" extrusionOk="0">
                  <a:moveTo>
                    <a:pt x="1742" y="1"/>
                  </a:moveTo>
                  <a:lnTo>
                    <a:pt x="1" y="2414"/>
                  </a:lnTo>
                  <a:lnTo>
                    <a:pt x="10572" y="10025"/>
                  </a:lnTo>
                  <a:lnTo>
                    <a:pt x="13756" y="12322"/>
                  </a:lnTo>
                  <a:cubicBezTo>
                    <a:pt x="14016" y="12507"/>
                    <a:pt x="14319" y="12597"/>
                    <a:pt x="14618" y="12597"/>
                  </a:cubicBezTo>
                  <a:cubicBezTo>
                    <a:pt x="15080" y="12597"/>
                    <a:pt x="15537" y="12384"/>
                    <a:pt x="15828" y="11982"/>
                  </a:cubicBezTo>
                  <a:cubicBezTo>
                    <a:pt x="16019" y="11716"/>
                    <a:pt x="16110" y="11418"/>
                    <a:pt x="16110" y="11111"/>
                  </a:cubicBezTo>
                  <a:cubicBezTo>
                    <a:pt x="16110" y="10970"/>
                    <a:pt x="16085" y="10829"/>
                    <a:pt x="16044" y="10688"/>
                  </a:cubicBezTo>
                  <a:cubicBezTo>
                    <a:pt x="16019" y="10605"/>
                    <a:pt x="15994" y="10522"/>
                    <a:pt x="15953" y="10448"/>
                  </a:cubicBezTo>
                  <a:cubicBezTo>
                    <a:pt x="15886" y="10315"/>
                    <a:pt x="15803" y="10191"/>
                    <a:pt x="15696" y="10083"/>
                  </a:cubicBezTo>
                  <a:cubicBezTo>
                    <a:pt x="15654" y="10042"/>
                    <a:pt x="15613" y="10000"/>
                    <a:pt x="15563" y="9959"/>
                  </a:cubicBezTo>
                  <a:cubicBezTo>
                    <a:pt x="15538" y="9942"/>
                    <a:pt x="15513" y="9925"/>
                    <a:pt x="15488" y="9909"/>
                  </a:cubicBezTo>
                  <a:lnTo>
                    <a:pt x="10406" y="6244"/>
                  </a:lnTo>
                  <a:lnTo>
                    <a:pt x="1742"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5"/>
            <p:cNvSpPr/>
            <p:nvPr/>
          </p:nvSpPr>
          <p:spPr>
            <a:xfrm>
              <a:off x="3966075" y="3197850"/>
              <a:ext cx="629725" cy="505150"/>
            </a:xfrm>
            <a:custGeom>
              <a:avLst/>
              <a:gdLst/>
              <a:ahLst/>
              <a:cxnLst/>
              <a:rect l="l" t="t" r="r" b="b"/>
              <a:pathLst>
                <a:path w="25189" h="20206" extrusionOk="0">
                  <a:moveTo>
                    <a:pt x="50" y="0"/>
                  </a:moveTo>
                  <a:lnTo>
                    <a:pt x="50" y="0"/>
                  </a:lnTo>
                  <a:cubicBezTo>
                    <a:pt x="0" y="1235"/>
                    <a:pt x="50" y="2496"/>
                    <a:pt x="216" y="3781"/>
                  </a:cubicBezTo>
                  <a:lnTo>
                    <a:pt x="8880" y="10024"/>
                  </a:lnTo>
                  <a:lnTo>
                    <a:pt x="17544" y="16267"/>
                  </a:lnTo>
                  <a:lnTo>
                    <a:pt x="17553" y="16267"/>
                  </a:lnTo>
                  <a:lnTo>
                    <a:pt x="22635" y="19932"/>
                  </a:lnTo>
                  <a:cubicBezTo>
                    <a:pt x="22892" y="20114"/>
                    <a:pt x="23199" y="20206"/>
                    <a:pt x="23497" y="20206"/>
                  </a:cubicBezTo>
                  <a:lnTo>
                    <a:pt x="23945" y="20139"/>
                  </a:lnTo>
                  <a:cubicBezTo>
                    <a:pt x="23995" y="20123"/>
                    <a:pt x="24044" y="20106"/>
                    <a:pt x="24086" y="20089"/>
                  </a:cubicBezTo>
                  <a:lnTo>
                    <a:pt x="24708" y="19592"/>
                  </a:lnTo>
                  <a:cubicBezTo>
                    <a:pt x="25189" y="18929"/>
                    <a:pt x="25039" y="18000"/>
                    <a:pt x="24368" y="17519"/>
                  </a:cubicBezTo>
                  <a:lnTo>
                    <a:pt x="21184" y="15223"/>
                  </a:lnTo>
                  <a:lnTo>
                    <a:pt x="10621" y="7611"/>
                  </a:lnTo>
                  <a:lnTo>
                    <a:pt x="50" y="0"/>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5"/>
            <p:cNvSpPr/>
            <p:nvPr/>
          </p:nvSpPr>
          <p:spPr>
            <a:xfrm>
              <a:off x="4188075" y="3388125"/>
              <a:ext cx="407725" cy="314875"/>
            </a:xfrm>
            <a:custGeom>
              <a:avLst/>
              <a:gdLst/>
              <a:ahLst/>
              <a:cxnLst/>
              <a:rect l="l" t="t" r="r" b="b"/>
              <a:pathLst>
                <a:path w="16309" h="12595" extrusionOk="0">
                  <a:moveTo>
                    <a:pt x="1741" y="0"/>
                  </a:moveTo>
                  <a:lnTo>
                    <a:pt x="0" y="2413"/>
                  </a:lnTo>
                  <a:lnTo>
                    <a:pt x="8664" y="8656"/>
                  </a:lnTo>
                  <a:lnTo>
                    <a:pt x="8673" y="8656"/>
                  </a:lnTo>
                  <a:lnTo>
                    <a:pt x="13755" y="12321"/>
                  </a:lnTo>
                  <a:cubicBezTo>
                    <a:pt x="14012" y="12503"/>
                    <a:pt x="14319" y="12595"/>
                    <a:pt x="14617" y="12595"/>
                  </a:cubicBezTo>
                  <a:lnTo>
                    <a:pt x="15065" y="12528"/>
                  </a:lnTo>
                  <a:cubicBezTo>
                    <a:pt x="15115" y="12512"/>
                    <a:pt x="15164" y="12495"/>
                    <a:pt x="15206" y="12478"/>
                  </a:cubicBezTo>
                  <a:lnTo>
                    <a:pt x="15828" y="11981"/>
                  </a:lnTo>
                  <a:cubicBezTo>
                    <a:pt x="16309" y="11318"/>
                    <a:pt x="16159" y="10389"/>
                    <a:pt x="15488" y="9908"/>
                  </a:cubicBezTo>
                  <a:lnTo>
                    <a:pt x="12304" y="7612"/>
                  </a:lnTo>
                  <a:lnTo>
                    <a:pt x="1741"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65"/>
          <p:cNvGrpSpPr/>
          <p:nvPr/>
        </p:nvGrpSpPr>
        <p:grpSpPr>
          <a:xfrm>
            <a:off x="6714613" y="4009946"/>
            <a:ext cx="613379" cy="610156"/>
            <a:chOff x="4705338" y="292646"/>
            <a:chExt cx="613379" cy="610156"/>
          </a:xfrm>
        </p:grpSpPr>
        <p:sp>
          <p:nvSpPr>
            <p:cNvPr id="1041" name="Google Shape;1041;p65"/>
            <p:cNvSpPr/>
            <p:nvPr/>
          </p:nvSpPr>
          <p:spPr>
            <a:xfrm>
              <a:off x="4705338" y="292646"/>
              <a:ext cx="613379" cy="610156"/>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5"/>
            <p:cNvSpPr/>
            <p:nvPr/>
          </p:nvSpPr>
          <p:spPr>
            <a:xfrm>
              <a:off x="4847775" y="4343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65"/>
          <p:cNvGrpSpPr/>
          <p:nvPr/>
        </p:nvGrpSpPr>
        <p:grpSpPr>
          <a:xfrm>
            <a:off x="4406929" y="4457"/>
            <a:ext cx="972617" cy="1070102"/>
            <a:chOff x="1481279" y="3401232"/>
            <a:chExt cx="972617" cy="1070102"/>
          </a:xfrm>
        </p:grpSpPr>
        <p:grpSp>
          <p:nvGrpSpPr>
            <p:cNvPr id="1044" name="Google Shape;1044;p65"/>
            <p:cNvGrpSpPr/>
            <p:nvPr/>
          </p:nvGrpSpPr>
          <p:grpSpPr>
            <a:xfrm>
              <a:off x="1481279" y="3401232"/>
              <a:ext cx="972617" cy="1070102"/>
              <a:chOff x="1908750" y="2972300"/>
              <a:chExt cx="762000" cy="838375"/>
            </a:xfrm>
          </p:grpSpPr>
          <p:sp>
            <p:nvSpPr>
              <p:cNvPr id="1045" name="Google Shape;1045;p65"/>
              <p:cNvSpPr/>
              <p:nvPr/>
            </p:nvSpPr>
            <p:spPr>
              <a:xfrm>
                <a:off x="2325925" y="3404100"/>
                <a:ext cx="750" cy="400"/>
              </a:xfrm>
              <a:custGeom>
                <a:avLst/>
                <a:gdLst/>
                <a:ahLst/>
                <a:cxnLst/>
                <a:rect l="l" t="t" r="r" b="b"/>
                <a:pathLst>
                  <a:path w="30" h="16" extrusionOk="0">
                    <a:moveTo>
                      <a:pt x="29" y="1"/>
                    </a:moveTo>
                    <a:lnTo>
                      <a:pt x="1" y="15"/>
                    </a:lnTo>
                    <a:lnTo>
                      <a:pt x="15" y="15"/>
                    </a:lnTo>
                    <a:lnTo>
                      <a:pt x="29" y="1"/>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5"/>
              <p:cNvSpPr/>
              <p:nvPr/>
            </p:nvSpPr>
            <p:spPr>
              <a:xfrm>
                <a:off x="1908750" y="2972300"/>
                <a:ext cx="762000" cy="838375"/>
              </a:xfrm>
              <a:custGeom>
                <a:avLst/>
                <a:gdLst/>
                <a:ahLst/>
                <a:cxnLst/>
                <a:rect l="l" t="t" r="r" b="b"/>
                <a:pathLst>
                  <a:path w="30480" h="33535" extrusionOk="0">
                    <a:moveTo>
                      <a:pt x="16716" y="17273"/>
                    </a:moveTo>
                    <a:lnTo>
                      <a:pt x="16702" y="17287"/>
                    </a:lnTo>
                    <a:lnTo>
                      <a:pt x="16688" y="17287"/>
                    </a:lnTo>
                    <a:lnTo>
                      <a:pt x="16716" y="17273"/>
                    </a:lnTo>
                    <a:close/>
                    <a:moveTo>
                      <a:pt x="17273" y="1"/>
                    </a:moveTo>
                    <a:cubicBezTo>
                      <a:pt x="16830" y="1"/>
                      <a:pt x="16405" y="246"/>
                      <a:pt x="16203" y="671"/>
                    </a:cubicBezTo>
                    <a:cubicBezTo>
                      <a:pt x="15903" y="1256"/>
                      <a:pt x="16146" y="1983"/>
                      <a:pt x="16731" y="2283"/>
                    </a:cubicBezTo>
                    <a:cubicBezTo>
                      <a:pt x="16816" y="2311"/>
                      <a:pt x="16887" y="2340"/>
                      <a:pt x="16973" y="2368"/>
                    </a:cubicBezTo>
                    <a:lnTo>
                      <a:pt x="16360" y="13750"/>
                    </a:lnTo>
                    <a:cubicBezTo>
                      <a:pt x="15076" y="13764"/>
                      <a:pt x="13835" y="14492"/>
                      <a:pt x="13208" y="15733"/>
                    </a:cubicBezTo>
                    <a:cubicBezTo>
                      <a:pt x="13065" y="16032"/>
                      <a:pt x="12965" y="16332"/>
                      <a:pt x="12908" y="16660"/>
                    </a:cubicBezTo>
                    <a:lnTo>
                      <a:pt x="3053" y="15462"/>
                    </a:lnTo>
                    <a:cubicBezTo>
                      <a:pt x="3024" y="14962"/>
                      <a:pt x="2739" y="14492"/>
                      <a:pt x="2268" y="14264"/>
                    </a:cubicBezTo>
                    <a:cubicBezTo>
                      <a:pt x="2060" y="14159"/>
                      <a:pt x="1839" y="14110"/>
                      <a:pt x="1623" y="14110"/>
                    </a:cubicBezTo>
                    <a:cubicBezTo>
                      <a:pt x="1099" y="14110"/>
                      <a:pt x="599" y="14400"/>
                      <a:pt x="357" y="14905"/>
                    </a:cubicBezTo>
                    <a:cubicBezTo>
                      <a:pt x="0" y="15604"/>
                      <a:pt x="286" y="16460"/>
                      <a:pt x="984" y="16817"/>
                    </a:cubicBezTo>
                    <a:cubicBezTo>
                      <a:pt x="1189" y="16915"/>
                      <a:pt x="1405" y="16961"/>
                      <a:pt x="1618" y="16961"/>
                    </a:cubicBezTo>
                    <a:cubicBezTo>
                      <a:pt x="2147" y="16961"/>
                      <a:pt x="2656" y="16673"/>
                      <a:pt x="2910" y="16175"/>
                    </a:cubicBezTo>
                    <a:cubicBezTo>
                      <a:pt x="2938" y="16089"/>
                      <a:pt x="2967" y="16018"/>
                      <a:pt x="2995" y="15932"/>
                    </a:cubicBezTo>
                    <a:lnTo>
                      <a:pt x="12851" y="17130"/>
                    </a:lnTo>
                    <a:cubicBezTo>
                      <a:pt x="12780" y="18328"/>
                      <a:pt x="13336" y="19527"/>
                      <a:pt x="14363" y="20240"/>
                    </a:cubicBezTo>
                    <a:lnTo>
                      <a:pt x="7973" y="30780"/>
                    </a:lnTo>
                    <a:cubicBezTo>
                      <a:pt x="7803" y="30713"/>
                      <a:pt x="7627" y="30681"/>
                      <a:pt x="7453" y="30681"/>
                    </a:cubicBezTo>
                    <a:cubicBezTo>
                      <a:pt x="6927" y="30681"/>
                      <a:pt x="6423" y="30975"/>
                      <a:pt x="6176" y="31479"/>
                    </a:cubicBezTo>
                    <a:cubicBezTo>
                      <a:pt x="5819" y="32178"/>
                      <a:pt x="6105" y="33033"/>
                      <a:pt x="6818" y="33390"/>
                    </a:cubicBezTo>
                    <a:cubicBezTo>
                      <a:pt x="7018" y="33488"/>
                      <a:pt x="7232" y="33535"/>
                      <a:pt x="7442" y="33535"/>
                    </a:cubicBezTo>
                    <a:cubicBezTo>
                      <a:pt x="7966" y="33535"/>
                      <a:pt x="8475" y="33247"/>
                      <a:pt x="8729" y="32748"/>
                    </a:cubicBezTo>
                    <a:cubicBezTo>
                      <a:pt x="9029" y="32149"/>
                      <a:pt x="8872" y="31436"/>
                      <a:pt x="8387" y="31022"/>
                    </a:cubicBezTo>
                    <a:lnTo>
                      <a:pt x="14762" y="20482"/>
                    </a:lnTo>
                    <a:cubicBezTo>
                      <a:pt x="14791" y="20496"/>
                      <a:pt x="14805" y="20496"/>
                      <a:pt x="14819" y="20511"/>
                    </a:cubicBezTo>
                    <a:cubicBezTo>
                      <a:pt x="15327" y="20762"/>
                      <a:pt x="15864" y="20880"/>
                      <a:pt x="16394" y="20880"/>
                    </a:cubicBezTo>
                    <a:cubicBezTo>
                      <a:pt x="17189" y="20880"/>
                      <a:pt x="17966" y="20613"/>
                      <a:pt x="18599" y="20126"/>
                    </a:cubicBezTo>
                    <a:lnTo>
                      <a:pt x="26629" y="29125"/>
                    </a:lnTo>
                    <a:cubicBezTo>
                      <a:pt x="26572" y="29182"/>
                      <a:pt x="26529" y="29254"/>
                      <a:pt x="26501" y="29325"/>
                    </a:cubicBezTo>
                    <a:cubicBezTo>
                      <a:pt x="26187" y="29953"/>
                      <a:pt x="26443" y="30709"/>
                      <a:pt x="27057" y="31022"/>
                    </a:cubicBezTo>
                    <a:cubicBezTo>
                      <a:pt x="27238" y="31109"/>
                      <a:pt x="27429" y="31150"/>
                      <a:pt x="27618" y="31150"/>
                    </a:cubicBezTo>
                    <a:cubicBezTo>
                      <a:pt x="28084" y="31150"/>
                      <a:pt x="28531" y="30898"/>
                      <a:pt x="28754" y="30452"/>
                    </a:cubicBezTo>
                    <a:cubicBezTo>
                      <a:pt x="29068" y="29824"/>
                      <a:pt x="28811" y="29068"/>
                      <a:pt x="28184" y="28755"/>
                    </a:cubicBezTo>
                    <a:cubicBezTo>
                      <a:pt x="28001" y="28663"/>
                      <a:pt x="27807" y="28620"/>
                      <a:pt x="27615" y="28620"/>
                    </a:cubicBezTo>
                    <a:cubicBezTo>
                      <a:pt x="27388" y="28620"/>
                      <a:pt x="27165" y="28681"/>
                      <a:pt x="26971" y="28797"/>
                    </a:cubicBezTo>
                    <a:lnTo>
                      <a:pt x="18956" y="19812"/>
                    </a:lnTo>
                    <a:cubicBezTo>
                      <a:pt x="19212" y="19555"/>
                      <a:pt x="19426" y="19241"/>
                      <a:pt x="19597" y="18899"/>
                    </a:cubicBezTo>
                    <a:cubicBezTo>
                      <a:pt x="20139" y="17815"/>
                      <a:pt x="20068" y="16574"/>
                      <a:pt x="19526" y="15576"/>
                    </a:cubicBezTo>
                    <a:lnTo>
                      <a:pt x="28711" y="10042"/>
                    </a:lnTo>
                    <a:cubicBezTo>
                      <a:pt x="28797" y="10142"/>
                      <a:pt x="28897" y="10227"/>
                      <a:pt x="29025" y="10298"/>
                    </a:cubicBezTo>
                    <a:cubicBezTo>
                      <a:pt x="29157" y="10360"/>
                      <a:pt x="29296" y="10390"/>
                      <a:pt x="29432" y="10390"/>
                    </a:cubicBezTo>
                    <a:cubicBezTo>
                      <a:pt x="29768" y="10390"/>
                      <a:pt x="30089" y="10210"/>
                      <a:pt x="30252" y="9885"/>
                    </a:cubicBezTo>
                    <a:cubicBezTo>
                      <a:pt x="30480" y="9428"/>
                      <a:pt x="30294" y="8872"/>
                      <a:pt x="29838" y="8644"/>
                    </a:cubicBezTo>
                    <a:cubicBezTo>
                      <a:pt x="29713" y="8584"/>
                      <a:pt x="29580" y="8555"/>
                      <a:pt x="29447" y="8555"/>
                    </a:cubicBezTo>
                    <a:cubicBezTo>
                      <a:pt x="29108" y="8555"/>
                      <a:pt x="28775" y="8740"/>
                      <a:pt x="28611" y="9058"/>
                    </a:cubicBezTo>
                    <a:cubicBezTo>
                      <a:pt x="28483" y="9314"/>
                      <a:pt x="28483" y="9600"/>
                      <a:pt x="28597" y="9842"/>
                    </a:cubicBezTo>
                    <a:lnTo>
                      <a:pt x="19398" y="15376"/>
                    </a:lnTo>
                    <a:cubicBezTo>
                      <a:pt x="19070" y="14848"/>
                      <a:pt x="18585" y="14420"/>
                      <a:pt x="18000" y="14121"/>
                    </a:cubicBezTo>
                    <a:cubicBezTo>
                      <a:pt x="17615" y="13935"/>
                      <a:pt x="17230" y="13821"/>
                      <a:pt x="16830" y="13779"/>
                    </a:cubicBezTo>
                    <a:lnTo>
                      <a:pt x="17444" y="2383"/>
                    </a:lnTo>
                    <a:cubicBezTo>
                      <a:pt x="17829" y="2340"/>
                      <a:pt x="18171" y="2097"/>
                      <a:pt x="18356" y="1741"/>
                    </a:cubicBezTo>
                    <a:cubicBezTo>
                      <a:pt x="18642" y="1142"/>
                      <a:pt x="18399" y="414"/>
                      <a:pt x="17814" y="129"/>
                    </a:cubicBezTo>
                    <a:cubicBezTo>
                      <a:pt x="17640" y="42"/>
                      <a:pt x="17455" y="1"/>
                      <a:pt x="17273" y="1"/>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65"/>
            <p:cNvSpPr/>
            <p:nvPr/>
          </p:nvSpPr>
          <p:spPr>
            <a:xfrm>
              <a:off x="1997675" y="3932900"/>
              <a:ext cx="30000" cy="3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66"/>
          <p:cNvSpPr txBox="1">
            <a:spLocks noGrp="1"/>
          </p:cNvSpPr>
          <p:nvPr>
            <p:ph type="title"/>
          </p:nvPr>
        </p:nvSpPr>
        <p:spPr>
          <a:xfrm>
            <a:off x="784125" y="1773100"/>
            <a:ext cx="4634400" cy="106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000">
                <a:solidFill>
                  <a:schemeClr val="accent1"/>
                </a:solidFill>
              </a:rPr>
              <a:t>Thanks!</a:t>
            </a:r>
            <a:endParaRPr sz="7000">
              <a:solidFill>
                <a:schemeClr val="accent1"/>
              </a:solidFill>
            </a:endParaRPr>
          </a:p>
        </p:txBody>
      </p:sp>
      <p:sp>
        <p:nvSpPr>
          <p:cNvPr id="1053" name="Google Shape;1053;p66"/>
          <p:cNvSpPr txBox="1">
            <a:spLocks noGrp="1"/>
          </p:cNvSpPr>
          <p:nvPr>
            <p:ph type="title"/>
          </p:nvPr>
        </p:nvSpPr>
        <p:spPr>
          <a:xfrm>
            <a:off x="713225" y="1773100"/>
            <a:ext cx="4634400" cy="106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000">
                <a:solidFill>
                  <a:schemeClr val="lt2"/>
                </a:solidFill>
              </a:rPr>
              <a:t>Thanks!</a:t>
            </a:r>
            <a:endParaRPr sz="7000">
              <a:solidFill>
                <a:schemeClr val="lt2"/>
              </a:solidFill>
            </a:endParaRPr>
          </a:p>
        </p:txBody>
      </p:sp>
      <p:sp>
        <p:nvSpPr>
          <p:cNvPr id="1054" name="Google Shape;1054;p66"/>
          <p:cNvSpPr txBox="1">
            <a:spLocks noGrp="1"/>
          </p:cNvSpPr>
          <p:nvPr>
            <p:ph type="title"/>
          </p:nvPr>
        </p:nvSpPr>
        <p:spPr>
          <a:xfrm>
            <a:off x="745675" y="1773100"/>
            <a:ext cx="4634400" cy="106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000"/>
              <a:t>Thanks!</a:t>
            </a:r>
            <a:endParaRPr sz="7000"/>
          </a:p>
        </p:txBody>
      </p:sp>
      <p:grpSp>
        <p:nvGrpSpPr>
          <p:cNvPr id="1055" name="Google Shape;1055;p66"/>
          <p:cNvGrpSpPr/>
          <p:nvPr/>
        </p:nvGrpSpPr>
        <p:grpSpPr>
          <a:xfrm rot="-4500070">
            <a:off x="5211980" y="-874964"/>
            <a:ext cx="4780523" cy="5926737"/>
            <a:chOff x="3453675" y="959025"/>
            <a:chExt cx="2670400" cy="3310675"/>
          </a:xfrm>
        </p:grpSpPr>
        <p:sp>
          <p:nvSpPr>
            <p:cNvPr id="1056" name="Google Shape;1056;p66"/>
            <p:cNvSpPr/>
            <p:nvPr/>
          </p:nvSpPr>
          <p:spPr>
            <a:xfrm>
              <a:off x="3453675" y="3646400"/>
              <a:ext cx="440900" cy="236925"/>
            </a:xfrm>
            <a:custGeom>
              <a:avLst/>
              <a:gdLst/>
              <a:ahLst/>
              <a:cxnLst/>
              <a:rect l="l" t="t" r="r" b="b"/>
              <a:pathLst>
                <a:path w="17636" h="9477" extrusionOk="0">
                  <a:moveTo>
                    <a:pt x="15430" y="0"/>
                  </a:moveTo>
                  <a:lnTo>
                    <a:pt x="1" y="995"/>
                  </a:lnTo>
                  <a:lnTo>
                    <a:pt x="548" y="9477"/>
                  </a:lnTo>
                  <a:lnTo>
                    <a:pt x="17636" y="8374"/>
                  </a:lnTo>
                  <a:lnTo>
                    <a:pt x="15430" y="0"/>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6"/>
            <p:cNvSpPr/>
            <p:nvPr/>
          </p:nvSpPr>
          <p:spPr>
            <a:xfrm>
              <a:off x="4055600" y="1387050"/>
              <a:ext cx="1466525" cy="2454825"/>
            </a:xfrm>
            <a:custGeom>
              <a:avLst/>
              <a:gdLst/>
              <a:ahLst/>
              <a:cxnLst/>
              <a:rect l="l" t="t" r="r" b="b"/>
              <a:pathLst>
                <a:path w="58661" h="98193" extrusionOk="0">
                  <a:moveTo>
                    <a:pt x="56455" y="1"/>
                  </a:moveTo>
                  <a:lnTo>
                    <a:pt x="47418" y="581"/>
                  </a:lnTo>
                  <a:cubicBezTo>
                    <a:pt x="38240" y="1178"/>
                    <a:pt x="30479" y="5257"/>
                    <a:pt x="25571" y="12073"/>
                  </a:cubicBezTo>
                  <a:cubicBezTo>
                    <a:pt x="20662" y="18888"/>
                    <a:pt x="19253" y="27536"/>
                    <a:pt x="21599" y="36432"/>
                  </a:cubicBezTo>
                  <a:lnTo>
                    <a:pt x="22661" y="40486"/>
                  </a:lnTo>
                  <a:lnTo>
                    <a:pt x="23904" y="45187"/>
                  </a:lnTo>
                  <a:lnTo>
                    <a:pt x="26110" y="53561"/>
                  </a:lnTo>
                  <a:lnTo>
                    <a:pt x="28846" y="63925"/>
                  </a:lnTo>
                  <a:cubicBezTo>
                    <a:pt x="29128" y="65020"/>
                    <a:pt x="29343" y="66098"/>
                    <a:pt x="29476" y="67167"/>
                  </a:cubicBezTo>
                  <a:lnTo>
                    <a:pt x="34558" y="70832"/>
                  </a:lnTo>
                  <a:cubicBezTo>
                    <a:pt x="34583" y="70848"/>
                    <a:pt x="34608" y="70865"/>
                    <a:pt x="34633" y="70882"/>
                  </a:cubicBezTo>
                  <a:cubicBezTo>
                    <a:pt x="34683" y="70923"/>
                    <a:pt x="34724" y="70965"/>
                    <a:pt x="34766" y="71006"/>
                  </a:cubicBezTo>
                  <a:cubicBezTo>
                    <a:pt x="34873" y="71114"/>
                    <a:pt x="34956" y="71238"/>
                    <a:pt x="35023" y="71371"/>
                  </a:cubicBezTo>
                  <a:cubicBezTo>
                    <a:pt x="35064" y="71445"/>
                    <a:pt x="35089" y="71528"/>
                    <a:pt x="35114" y="71611"/>
                  </a:cubicBezTo>
                  <a:cubicBezTo>
                    <a:pt x="35155" y="71752"/>
                    <a:pt x="35180" y="71893"/>
                    <a:pt x="35180" y="72034"/>
                  </a:cubicBezTo>
                  <a:cubicBezTo>
                    <a:pt x="35180" y="72341"/>
                    <a:pt x="35089" y="72639"/>
                    <a:pt x="34898" y="72905"/>
                  </a:cubicBezTo>
                  <a:cubicBezTo>
                    <a:pt x="34607" y="73307"/>
                    <a:pt x="34150" y="73520"/>
                    <a:pt x="33688" y="73520"/>
                  </a:cubicBezTo>
                  <a:cubicBezTo>
                    <a:pt x="33389" y="73520"/>
                    <a:pt x="33086" y="73430"/>
                    <a:pt x="32826" y="73245"/>
                  </a:cubicBezTo>
                  <a:lnTo>
                    <a:pt x="29642" y="70948"/>
                  </a:lnTo>
                  <a:cubicBezTo>
                    <a:pt x="29501" y="74198"/>
                    <a:pt x="28614" y="77241"/>
                    <a:pt x="27005" y="79911"/>
                  </a:cubicBezTo>
                  <a:lnTo>
                    <a:pt x="29551" y="81743"/>
                  </a:lnTo>
                  <a:cubicBezTo>
                    <a:pt x="30214" y="82216"/>
                    <a:pt x="30371" y="83144"/>
                    <a:pt x="29890" y="83816"/>
                  </a:cubicBezTo>
                  <a:cubicBezTo>
                    <a:pt x="29600" y="84214"/>
                    <a:pt x="29144" y="84429"/>
                    <a:pt x="28680" y="84429"/>
                  </a:cubicBezTo>
                  <a:cubicBezTo>
                    <a:pt x="28382" y="84429"/>
                    <a:pt x="28075" y="84338"/>
                    <a:pt x="27818" y="84156"/>
                  </a:cubicBezTo>
                  <a:lnTo>
                    <a:pt x="25272" y="82323"/>
                  </a:lnTo>
                  <a:cubicBezTo>
                    <a:pt x="23249" y="84686"/>
                    <a:pt x="20638" y="86486"/>
                    <a:pt x="17603" y="87655"/>
                  </a:cubicBezTo>
                  <a:lnTo>
                    <a:pt x="20787" y="89951"/>
                  </a:lnTo>
                  <a:cubicBezTo>
                    <a:pt x="21458" y="90424"/>
                    <a:pt x="21608" y="91352"/>
                    <a:pt x="21127" y="92024"/>
                  </a:cubicBezTo>
                  <a:lnTo>
                    <a:pt x="20505" y="92521"/>
                  </a:lnTo>
                  <a:cubicBezTo>
                    <a:pt x="20463" y="92538"/>
                    <a:pt x="20414" y="92555"/>
                    <a:pt x="20364" y="92571"/>
                  </a:cubicBezTo>
                  <a:lnTo>
                    <a:pt x="19916" y="92638"/>
                  </a:lnTo>
                  <a:cubicBezTo>
                    <a:pt x="19618" y="92638"/>
                    <a:pt x="19311" y="92546"/>
                    <a:pt x="19054" y="92356"/>
                  </a:cubicBezTo>
                  <a:lnTo>
                    <a:pt x="13972" y="88699"/>
                  </a:lnTo>
                  <a:lnTo>
                    <a:pt x="13963" y="88699"/>
                  </a:lnTo>
                  <a:cubicBezTo>
                    <a:pt x="12910" y="88907"/>
                    <a:pt x="11816" y="89047"/>
                    <a:pt x="10697" y="89122"/>
                  </a:cubicBezTo>
                  <a:lnTo>
                    <a:pt x="1" y="89810"/>
                  </a:lnTo>
                  <a:lnTo>
                    <a:pt x="2206" y="98193"/>
                  </a:lnTo>
                  <a:lnTo>
                    <a:pt x="11244" y="97604"/>
                  </a:lnTo>
                  <a:cubicBezTo>
                    <a:pt x="20422" y="97015"/>
                    <a:pt x="28174" y="92936"/>
                    <a:pt x="33091" y="86121"/>
                  </a:cubicBezTo>
                  <a:cubicBezTo>
                    <a:pt x="37999" y="79305"/>
                    <a:pt x="39409" y="70649"/>
                    <a:pt x="37062" y="61761"/>
                  </a:cubicBezTo>
                  <a:lnTo>
                    <a:pt x="35993" y="57699"/>
                  </a:lnTo>
                  <a:lnTo>
                    <a:pt x="34757" y="53006"/>
                  </a:lnTo>
                  <a:lnTo>
                    <a:pt x="32552" y="44624"/>
                  </a:lnTo>
                  <a:lnTo>
                    <a:pt x="29816" y="34260"/>
                  </a:lnTo>
                  <a:cubicBezTo>
                    <a:pt x="29526" y="33174"/>
                    <a:pt x="29318" y="32096"/>
                    <a:pt x="29186" y="31026"/>
                  </a:cubicBezTo>
                  <a:lnTo>
                    <a:pt x="24095" y="27361"/>
                  </a:lnTo>
                  <a:cubicBezTo>
                    <a:pt x="23432" y="26881"/>
                    <a:pt x="23282" y="25952"/>
                    <a:pt x="23755" y="25280"/>
                  </a:cubicBezTo>
                  <a:cubicBezTo>
                    <a:pt x="24045" y="24882"/>
                    <a:pt x="24501" y="24667"/>
                    <a:pt x="24966" y="24667"/>
                  </a:cubicBezTo>
                  <a:cubicBezTo>
                    <a:pt x="25264" y="24667"/>
                    <a:pt x="25571" y="24758"/>
                    <a:pt x="25836" y="24949"/>
                  </a:cubicBezTo>
                  <a:lnTo>
                    <a:pt x="29020" y="27245"/>
                  </a:lnTo>
                  <a:cubicBezTo>
                    <a:pt x="29161" y="23995"/>
                    <a:pt x="30048" y="20952"/>
                    <a:pt x="31648" y="18283"/>
                  </a:cubicBezTo>
                  <a:lnTo>
                    <a:pt x="29103" y="16450"/>
                  </a:lnTo>
                  <a:cubicBezTo>
                    <a:pt x="28440" y="15969"/>
                    <a:pt x="28290" y="15041"/>
                    <a:pt x="28771" y="14378"/>
                  </a:cubicBezTo>
                  <a:lnTo>
                    <a:pt x="29385" y="13880"/>
                  </a:lnTo>
                  <a:cubicBezTo>
                    <a:pt x="29434" y="13855"/>
                    <a:pt x="29484" y="13839"/>
                    <a:pt x="29534" y="13830"/>
                  </a:cubicBezTo>
                  <a:lnTo>
                    <a:pt x="29973" y="13756"/>
                  </a:lnTo>
                  <a:cubicBezTo>
                    <a:pt x="30280" y="13756"/>
                    <a:pt x="30579" y="13847"/>
                    <a:pt x="30844" y="14038"/>
                  </a:cubicBezTo>
                  <a:lnTo>
                    <a:pt x="33389" y="15870"/>
                  </a:lnTo>
                  <a:cubicBezTo>
                    <a:pt x="35412" y="13507"/>
                    <a:pt x="38016" y="11700"/>
                    <a:pt x="41050" y="10539"/>
                  </a:cubicBezTo>
                  <a:lnTo>
                    <a:pt x="37867" y="8242"/>
                  </a:lnTo>
                  <a:cubicBezTo>
                    <a:pt x="37469" y="7952"/>
                    <a:pt x="37253" y="7496"/>
                    <a:pt x="37253" y="7032"/>
                  </a:cubicBezTo>
                  <a:cubicBezTo>
                    <a:pt x="37253" y="6733"/>
                    <a:pt x="37344" y="6426"/>
                    <a:pt x="37535" y="6169"/>
                  </a:cubicBezTo>
                  <a:cubicBezTo>
                    <a:pt x="37821" y="5763"/>
                    <a:pt x="38274" y="5548"/>
                    <a:pt x="38736" y="5548"/>
                  </a:cubicBezTo>
                  <a:cubicBezTo>
                    <a:pt x="39037" y="5548"/>
                    <a:pt x="39342" y="5639"/>
                    <a:pt x="39608" y="5829"/>
                  </a:cubicBezTo>
                  <a:lnTo>
                    <a:pt x="44690" y="9494"/>
                  </a:lnTo>
                  <a:cubicBezTo>
                    <a:pt x="45751" y="9287"/>
                    <a:pt x="46838" y="9138"/>
                    <a:pt x="47965" y="9071"/>
                  </a:cubicBezTo>
                  <a:lnTo>
                    <a:pt x="58661" y="8375"/>
                  </a:lnTo>
                  <a:lnTo>
                    <a:pt x="56455"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6"/>
            <p:cNvSpPr/>
            <p:nvPr/>
          </p:nvSpPr>
          <p:spPr>
            <a:xfrm>
              <a:off x="4637650" y="2003700"/>
              <a:ext cx="147600" cy="159025"/>
            </a:xfrm>
            <a:custGeom>
              <a:avLst/>
              <a:gdLst/>
              <a:ahLst/>
              <a:cxnLst/>
              <a:rect l="l" t="t" r="r" b="b"/>
              <a:pathLst>
                <a:path w="5904" h="6361" extrusionOk="0">
                  <a:moveTo>
                    <a:pt x="1684" y="1"/>
                  </a:moveTo>
                  <a:cubicBezTo>
                    <a:pt x="1219" y="1"/>
                    <a:pt x="763" y="216"/>
                    <a:pt x="473" y="614"/>
                  </a:cubicBezTo>
                  <a:cubicBezTo>
                    <a:pt x="0" y="1286"/>
                    <a:pt x="150" y="2215"/>
                    <a:pt x="813" y="2695"/>
                  </a:cubicBezTo>
                  <a:lnTo>
                    <a:pt x="5904" y="6360"/>
                  </a:lnTo>
                  <a:cubicBezTo>
                    <a:pt x="5738" y="5075"/>
                    <a:pt x="5680" y="3806"/>
                    <a:pt x="5738" y="2579"/>
                  </a:cubicBezTo>
                  <a:lnTo>
                    <a:pt x="2554" y="283"/>
                  </a:lnTo>
                  <a:cubicBezTo>
                    <a:pt x="2289" y="92"/>
                    <a:pt x="1982" y="1"/>
                    <a:pt x="1684" y="1"/>
                  </a:cubicBez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6"/>
            <p:cNvSpPr/>
            <p:nvPr/>
          </p:nvSpPr>
          <p:spPr>
            <a:xfrm>
              <a:off x="4762850" y="1730925"/>
              <a:ext cx="127500" cy="113200"/>
            </a:xfrm>
            <a:custGeom>
              <a:avLst/>
              <a:gdLst/>
              <a:ahLst/>
              <a:cxnLst/>
              <a:rect l="l" t="t" r="r" b="b"/>
              <a:pathLst>
                <a:path w="5100" h="4528" extrusionOk="0">
                  <a:moveTo>
                    <a:pt x="1683" y="1"/>
                  </a:moveTo>
                  <a:lnTo>
                    <a:pt x="1244" y="75"/>
                  </a:lnTo>
                  <a:cubicBezTo>
                    <a:pt x="1194" y="84"/>
                    <a:pt x="1144" y="100"/>
                    <a:pt x="1095" y="125"/>
                  </a:cubicBezTo>
                  <a:lnTo>
                    <a:pt x="481" y="623"/>
                  </a:lnTo>
                  <a:cubicBezTo>
                    <a:pt x="0" y="1286"/>
                    <a:pt x="150" y="2214"/>
                    <a:pt x="813" y="2695"/>
                  </a:cubicBezTo>
                  <a:lnTo>
                    <a:pt x="3358" y="4528"/>
                  </a:lnTo>
                  <a:cubicBezTo>
                    <a:pt x="3615" y="4105"/>
                    <a:pt x="3889" y="3690"/>
                    <a:pt x="4179" y="3284"/>
                  </a:cubicBezTo>
                  <a:cubicBezTo>
                    <a:pt x="4469" y="2886"/>
                    <a:pt x="4776" y="2488"/>
                    <a:pt x="5099" y="2115"/>
                  </a:cubicBezTo>
                  <a:lnTo>
                    <a:pt x="2554" y="283"/>
                  </a:lnTo>
                  <a:cubicBezTo>
                    <a:pt x="2289" y="92"/>
                    <a:pt x="1990" y="1"/>
                    <a:pt x="1683" y="1"/>
                  </a:cubicBez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6"/>
            <p:cNvSpPr/>
            <p:nvPr/>
          </p:nvSpPr>
          <p:spPr>
            <a:xfrm>
              <a:off x="4986925" y="1525725"/>
              <a:ext cx="185950" cy="124800"/>
            </a:xfrm>
            <a:custGeom>
              <a:avLst/>
              <a:gdLst/>
              <a:ahLst/>
              <a:cxnLst/>
              <a:rect l="l" t="t" r="r" b="b"/>
              <a:pathLst>
                <a:path w="7438" h="4992" extrusionOk="0">
                  <a:moveTo>
                    <a:pt x="1483" y="1"/>
                  </a:moveTo>
                  <a:cubicBezTo>
                    <a:pt x="1021" y="1"/>
                    <a:pt x="568" y="216"/>
                    <a:pt x="282" y="622"/>
                  </a:cubicBezTo>
                  <a:cubicBezTo>
                    <a:pt x="91" y="879"/>
                    <a:pt x="0" y="1186"/>
                    <a:pt x="0" y="1485"/>
                  </a:cubicBezTo>
                  <a:cubicBezTo>
                    <a:pt x="0" y="1949"/>
                    <a:pt x="216" y="2405"/>
                    <a:pt x="614" y="2695"/>
                  </a:cubicBezTo>
                  <a:lnTo>
                    <a:pt x="3797" y="4992"/>
                  </a:lnTo>
                  <a:cubicBezTo>
                    <a:pt x="4950" y="4544"/>
                    <a:pt x="6169" y="4196"/>
                    <a:pt x="7437" y="3947"/>
                  </a:cubicBezTo>
                  <a:lnTo>
                    <a:pt x="2355" y="282"/>
                  </a:lnTo>
                  <a:cubicBezTo>
                    <a:pt x="2089" y="92"/>
                    <a:pt x="1784" y="1"/>
                    <a:pt x="1483" y="1"/>
                  </a:cubicBez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6"/>
            <p:cNvSpPr/>
            <p:nvPr/>
          </p:nvSpPr>
          <p:spPr>
            <a:xfrm>
              <a:off x="5682950" y="1345400"/>
              <a:ext cx="441125" cy="237150"/>
            </a:xfrm>
            <a:custGeom>
              <a:avLst/>
              <a:gdLst/>
              <a:ahLst/>
              <a:cxnLst/>
              <a:rect l="l" t="t" r="r" b="b"/>
              <a:pathLst>
                <a:path w="17645" h="9486" extrusionOk="0">
                  <a:moveTo>
                    <a:pt x="17097" y="0"/>
                  </a:moveTo>
                  <a:lnTo>
                    <a:pt x="1" y="1111"/>
                  </a:lnTo>
                  <a:lnTo>
                    <a:pt x="2214" y="9485"/>
                  </a:lnTo>
                  <a:lnTo>
                    <a:pt x="17644" y="8490"/>
                  </a:lnTo>
                  <a:lnTo>
                    <a:pt x="17097" y="0"/>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6"/>
            <p:cNvSpPr/>
            <p:nvPr/>
          </p:nvSpPr>
          <p:spPr>
            <a:xfrm>
              <a:off x="4404875" y="3578400"/>
              <a:ext cx="190925" cy="124600"/>
            </a:xfrm>
            <a:custGeom>
              <a:avLst/>
              <a:gdLst/>
              <a:ahLst/>
              <a:cxnLst/>
              <a:rect l="l" t="t" r="r" b="b"/>
              <a:pathLst>
                <a:path w="7637" h="4984" extrusionOk="0">
                  <a:moveTo>
                    <a:pt x="3632" y="1"/>
                  </a:moveTo>
                  <a:cubicBezTo>
                    <a:pt x="2480" y="440"/>
                    <a:pt x="1269" y="788"/>
                    <a:pt x="1" y="1045"/>
                  </a:cubicBezTo>
                  <a:lnTo>
                    <a:pt x="5083" y="4710"/>
                  </a:lnTo>
                  <a:cubicBezTo>
                    <a:pt x="5340" y="4892"/>
                    <a:pt x="5647" y="4984"/>
                    <a:pt x="5945" y="4984"/>
                  </a:cubicBezTo>
                  <a:lnTo>
                    <a:pt x="6393" y="4917"/>
                  </a:lnTo>
                  <a:cubicBezTo>
                    <a:pt x="6443" y="4901"/>
                    <a:pt x="6492" y="4884"/>
                    <a:pt x="6534" y="4867"/>
                  </a:cubicBezTo>
                  <a:lnTo>
                    <a:pt x="7156" y="4370"/>
                  </a:lnTo>
                  <a:cubicBezTo>
                    <a:pt x="7637" y="3707"/>
                    <a:pt x="7487" y="2778"/>
                    <a:pt x="6816" y="2297"/>
                  </a:cubicBezTo>
                  <a:lnTo>
                    <a:pt x="3632" y="1"/>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6"/>
            <p:cNvSpPr/>
            <p:nvPr/>
          </p:nvSpPr>
          <p:spPr>
            <a:xfrm>
              <a:off x="4687400" y="3384800"/>
              <a:ext cx="127500" cy="113000"/>
            </a:xfrm>
            <a:custGeom>
              <a:avLst/>
              <a:gdLst/>
              <a:ahLst/>
              <a:cxnLst/>
              <a:rect l="l" t="t" r="r" b="b"/>
              <a:pathLst>
                <a:path w="5100" h="4520" extrusionOk="0">
                  <a:moveTo>
                    <a:pt x="1733" y="1"/>
                  </a:moveTo>
                  <a:cubicBezTo>
                    <a:pt x="1484" y="423"/>
                    <a:pt x="1211" y="838"/>
                    <a:pt x="921" y="1236"/>
                  </a:cubicBezTo>
                  <a:cubicBezTo>
                    <a:pt x="622" y="1642"/>
                    <a:pt x="315" y="2032"/>
                    <a:pt x="0" y="2413"/>
                  </a:cubicBezTo>
                  <a:lnTo>
                    <a:pt x="2546" y="4246"/>
                  </a:lnTo>
                  <a:cubicBezTo>
                    <a:pt x="2803" y="4428"/>
                    <a:pt x="3110" y="4519"/>
                    <a:pt x="3408" y="4519"/>
                  </a:cubicBezTo>
                  <a:cubicBezTo>
                    <a:pt x="3872" y="4519"/>
                    <a:pt x="4328" y="4304"/>
                    <a:pt x="4618" y="3906"/>
                  </a:cubicBezTo>
                  <a:cubicBezTo>
                    <a:pt x="5099" y="3234"/>
                    <a:pt x="4942" y="2306"/>
                    <a:pt x="4279" y="1833"/>
                  </a:cubicBezTo>
                  <a:lnTo>
                    <a:pt x="1733" y="1"/>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6"/>
            <p:cNvSpPr/>
            <p:nvPr/>
          </p:nvSpPr>
          <p:spPr>
            <a:xfrm>
              <a:off x="4792475" y="3066225"/>
              <a:ext cx="142650" cy="158850"/>
            </a:xfrm>
            <a:custGeom>
              <a:avLst/>
              <a:gdLst/>
              <a:ahLst/>
              <a:cxnLst/>
              <a:rect l="l" t="t" r="r" b="b"/>
              <a:pathLst>
                <a:path w="5706" h="6354" extrusionOk="0">
                  <a:moveTo>
                    <a:pt x="1" y="0"/>
                  </a:moveTo>
                  <a:lnTo>
                    <a:pt x="1" y="0"/>
                  </a:lnTo>
                  <a:cubicBezTo>
                    <a:pt x="167" y="1285"/>
                    <a:pt x="217" y="2546"/>
                    <a:pt x="167" y="3781"/>
                  </a:cubicBezTo>
                  <a:lnTo>
                    <a:pt x="3351" y="6078"/>
                  </a:lnTo>
                  <a:cubicBezTo>
                    <a:pt x="3611" y="6263"/>
                    <a:pt x="3914" y="6353"/>
                    <a:pt x="4213" y="6353"/>
                  </a:cubicBezTo>
                  <a:cubicBezTo>
                    <a:pt x="4675" y="6353"/>
                    <a:pt x="5132" y="6140"/>
                    <a:pt x="5423" y="5738"/>
                  </a:cubicBezTo>
                  <a:cubicBezTo>
                    <a:pt x="5614" y="5472"/>
                    <a:pt x="5705" y="5174"/>
                    <a:pt x="5705" y="4867"/>
                  </a:cubicBezTo>
                  <a:cubicBezTo>
                    <a:pt x="5705" y="4726"/>
                    <a:pt x="5680" y="4585"/>
                    <a:pt x="5639" y="4444"/>
                  </a:cubicBezTo>
                  <a:cubicBezTo>
                    <a:pt x="5614" y="4361"/>
                    <a:pt x="5589" y="4278"/>
                    <a:pt x="5548" y="4204"/>
                  </a:cubicBezTo>
                  <a:cubicBezTo>
                    <a:pt x="5481" y="4071"/>
                    <a:pt x="5398" y="3947"/>
                    <a:pt x="5291" y="3839"/>
                  </a:cubicBezTo>
                  <a:cubicBezTo>
                    <a:pt x="5249" y="3798"/>
                    <a:pt x="5208" y="3756"/>
                    <a:pt x="5158" y="3715"/>
                  </a:cubicBezTo>
                  <a:cubicBezTo>
                    <a:pt x="5133" y="3698"/>
                    <a:pt x="5108" y="3681"/>
                    <a:pt x="5083" y="3665"/>
                  </a:cubicBezTo>
                  <a:lnTo>
                    <a:pt x="1" y="0"/>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6"/>
            <p:cNvSpPr/>
            <p:nvPr/>
          </p:nvSpPr>
          <p:spPr>
            <a:xfrm>
              <a:off x="3723150" y="2516725"/>
              <a:ext cx="985200" cy="1752975"/>
            </a:xfrm>
            <a:custGeom>
              <a:avLst/>
              <a:gdLst/>
              <a:ahLst/>
              <a:cxnLst/>
              <a:rect l="l" t="t" r="r" b="b"/>
              <a:pathLst>
                <a:path w="39408" h="70119" extrusionOk="0">
                  <a:moveTo>
                    <a:pt x="37202" y="0"/>
                  </a:moveTo>
                  <a:lnTo>
                    <a:pt x="32352" y="315"/>
                  </a:lnTo>
                  <a:lnTo>
                    <a:pt x="28165" y="581"/>
                  </a:lnTo>
                  <a:cubicBezTo>
                    <a:pt x="18987" y="1178"/>
                    <a:pt x="11226" y="5257"/>
                    <a:pt x="6318" y="12072"/>
                  </a:cubicBezTo>
                  <a:cubicBezTo>
                    <a:pt x="1410" y="18888"/>
                    <a:pt x="0" y="27535"/>
                    <a:pt x="2346" y="36432"/>
                  </a:cubicBezTo>
                  <a:lnTo>
                    <a:pt x="4651" y="45187"/>
                  </a:lnTo>
                  <a:lnTo>
                    <a:pt x="6857" y="53561"/>
                  </a:lnTo>
                  <a:lnTo>
                    <a:pt x="11226" y="70118"/>
                  </a:lnTo>
                  <a:lnTo>
                    <a:pt x="19443" y="67954"/>
                  </a:lnTo>
                  <a:lnTo>
                    <a:pt x="15504" y="53006"/>
                  </a:lnTo>
                  <a:lnTo>
                    <a:pt x="13299" y="44632"/>
                  </a:lnTo>
                  <a:lnTo>
                    <a:pt x="10563" y="34268"/>
                  </a:lnTo>
                  <a:cubicBezTo>
                    <a:pt x="10273" y="33173"/>
                    <a:pt x="10065" y="32087"/>
                    <a:pt x="9933" y="31026"/>
                  </a:cubicBezTo>
                  <a:cubicBezTo>
                    <a:pt x="9767" y="29741"/>
                    <a:pt x="9717" y="28480"/>
                    <a:pt x="9767" y="27245"/>
                  </a:cubicBezTo>
                  <a:cubicBezTo>
                    <a:pt x="9908" y="23995"/>
                    <a:pt x="10795" y="20952"/>
                    <a:pt x="12395" y="18282"/>
                  </a:cubicBezTo>
                  <a:cubicBezTo>
                    <a:pt x="12652" y="17859"/>
                    <a:pt x="12926" y="17445"/>
                    <a:pt x="13216" y="17039"/>
                  </a:cubicBezTo>
                  <a:cubicBezTo>
                    <a:pt x="13506" y="16632"/>
                    <a:pt x="13813" y="16243"/>
                    <a:pt x="14136" y="15870"/>
                  </a:cubicBezTo>
                  <a:cubicBezTo>
                    <a:pt x="16159" y="13507"/>
                    <a:pt x="18763" y="11699"/>
                    <a:pt x="21797" y="10538"/>
                  </a:cubicBezTo>
                  <a:cubicBezTo>
                    <a:pt x="22958" y="10091"/>
                    <a:pt x="24169" y="9742"/>
                    <a:pt x="25437" y="9494"/>
                  </a:cubicBezTo>
                  <a:cubicBezTo>
                    <a:pt x="26498" y="9286"/>
                    <a:pt x="27593" y="9137"/>
                    <a:pt x="28712" y="9071"/>
                  </a:cubicBezTo>
                  <a:lnTo>
                    <a:pt x="39408" y="8374"/>
                  </a:lnTo>
                  <a:lnTo>
                    <a:pt x="37202"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6"/>
            <p:cNvSpPr/>
            <p:nvPr/>
          </p:nvSpPr>
          <p:spPr>
            <a:xfrm>
              <a:off x="4762850" y="1730925"/>
              <a:ext cx="781675" cy="584550"/>
            </a:xfrm>
            <a:custGeom>
              <a:avLst/>
              <a:gdLst/>
              <a:ahLst/>
              <a:cxnLst/>
              <a:rect l="l" t="t" r="r" b="b"/>
              <a:pathLst>
                <a:path w="31267" h="23382" extrusionOk="0">
                  <a:moveTo>
                    <a:pt x="1683" y="1"/>
                  </a:moveTo>
                  <a:lnTo>
                    <a:pt x="1244" y="75"/>
                  </a:lnTo>
                  <a:cubicBezTo>
                    <a:pt x="1194" y="84"/>
                    <a:pt x="1144" y="100"/>
                    <a:pt x="1095" y="125"/>
                  </a:cubicBezTo>
                  <a:lnTo>
                    <a:pt x="481" y="623"/>
                  </a:lnTo>
                  <a:cubicBezTo>
                    <a:pt x="0" y="1286"/>
                    <a:pt x="150" y="2214"/>
                    <a:pt x="813" y="2695"/>
                  </a:cubicBezTo>
                  <a:lnTo>
                    <a:pt x="3358" y="4528"/>
                  </a:lnTo>
                  <a:lnTo>
                    <a:pt x="16442" y="13955"/>
                  </a:lnTo>
                  <a:lnTo>
                    <a:pt x="29533" y="23382"/>
                  </a:lnTo>
                  <a:cubicBezTo>
                    <a:pt x="29848" y="23000"/>
                    <a:pt x="30155" y="22611"/>
                    <a:pt x="30445" y="22204"/>
                  </a:cubicBezTo>
                  <a:cubicBezTo>
                    <a:pt x="30744" y="21806"/>
                    <a:pt x="31009" y="21392"/>
                    <a:pt x="31266" y="20969"/>
                  </a:cubicBezTo>
                  <a:lnTo>
                    <a:pt x="18183" y="11542"/>
                  </a:lnTo>
                  <a:lnTo>
                    <a:pt x="5099" y="2115"/>
                  </a:lnTo>
                  <a:lnTo>
                    <a:pt x="2554" y="283"/>
                  </a:lnTo>
                  <a:cubicBezTo>
                    <a:pt x="2289" y="92"/>
                    <a:pt x="1990" y="1"/>
                    <a:pt x="168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6"/>
            <p:cNvSpPr/>
            <p:nvPr/>
          </p:nvSpPr>
          <p:spPr>
            <a:xfrm>
              <a:off x="4762850" y="1730925"/>
              <a:ext cx="454575" cy="348875"/>
            </a:xfrm>
            <a:custGeom>
              <a:avLst/>
              <a:gdLst/>
              <a:ahLst/>
              <a:cxnLst/>
              <a:rect l="l" t="t" r="r" b="b"/>
              <a:pathLst>
                <a:path w="18183" h="13955" extrusionOk="0">
                  <a:moveTo>
                    <a:pt x="1683" y="1"/>
                  </a:moveTo>
                  <a:lnTo>
                    <a:pt x="1244" y="75"/>
                  </a:lnTo>
                  <a:cubicBezTo>
                    <a:pt x="1194" y="84"/>
                    <a:pt x="1144" y="100"/>
                    <a:pt x="1095" y="125"/>
                  </a:cubicBezTo>
                  <a:lnTo>
                    <a:pt x="481" y="623"/>
                  </a:lnTo>
                  <a:cubicBezTo>
                    <a:pt x="0" y="1286"/>
                    <a:pt x="150" y="2214"/>
                    <a:pt x="813" y="2695"/>
                  </a:cubicBezTo>
                  <a:lnTo>
                    <a:pt x="3358" y="4528"/>
                  </a:lnTo>
                  <a:lnTo>
                    <a:pt x="16442" y="13955"/>
                  </a:lnTo>
                  <a:lnTo>
                    <a:pt x="18183" y="11542"/>
                  </a:lnTo>
                  <a:lnTo>
                    <a:pt x="5099" y="2115"/>
                  </a:lnTo>
                  <a:lnTo>
                    <a:pt x="2554" y="283"/>
                  </a:lnTo>
                  <a:cubicBezTo>
                    <a:pt x="2289" y="92"/>
                    <a:pt x="1990" y="1"/>
                    <a:pt x="168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6"/>
            <p:cNvSpPr/>
            <p:nvPr/>
          </p:nvSpPr>
          <p:spPr>
            <a:xfrm>
              <a:off x="4986925" y="1525725"/>
              <a:ext cx="624750" cy="505375"/>
            </a:xfrm>
            <a:custGeom>
              <a:avLst/>
              <a:gdLst/>
              <a:ahLst/>
              <a:cxnLst/>
              <a:rect l="l" t="t" r="r" b="b"/>
              <a:pathLst>
                <a:path w="24990" h="20215" extrusionOk="0">
                  <a:moveTo>
                    <a:pt x="1483" y="1"/>
                  </a:moveTo>
                  <a:cubicBezTo>
                    <a:pt x="1021" y="1"/>
                    <a:pt x="568" y="216"/>
                    <a:pt x="282" y="622"/>
                  </a:cubicBezTo>
                  <a:cubicBezTo>
                    <a:pt x="91" y="879"/>
                    <a:pt x="0" y="1186"/>
                    <a:pt x="0" y="1485"/>
                  </a:cubicBezTo>
                  <a:cubicBezTo>
                    <a:pt x="0" y="1949"/>
                    <a:pt x="216" y="2405"/>
                    <a:pt x="614" y="2695"/>
                  </a:cubicBezTo>
                  <a:lnTo>
                    <a:pt x="3797" y="4992"/>
                  </a:lnTo>
                  <a:lnTo>
                    <a:pt x="14369" y="12603"/>
                  </a:lnTo>
                  <a:lnTo>
                    <a:pt x="24940" y="20214"/>
                  </a:lnTo>
                  <a:cubicBezTo>
                    <a:pt x="24989" y="18979"/>
                    <a:pt x="24940" y="17719"/>
                    <a:pt x="24774" y="16434"/>
                  </a:cubicBezTo>
                  <a:lnTo>
                    <a:pt x="16110" y="10190"/>
                  </a:lnTo>
                  <a:lnTo>
                    <a:pt x="7437" y="3947"/>
                  </a:lnTo>
                  <a:lnTo>
                    <a:pt x="2355" y="282"/>
                  </a:lnTo>
                  <a:cubicBezTo>
                    <a:pt x="2089" y="92"/>
                    <a:pt x="1784" y="1"/>
                    <a:pt x="148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6"/>
            <p:cNvSpPr/>
            <p:nvPr/>
          </p:nvSpPr>
          <p:spPr>
            <a:xfrm>
              <a:off x="5346125" y="1780475"/>
              <a:ext cx="265550" cy="250625"/>
            </a:xfrm>
            <a:custGeom>
              <a:avLst/>
              <a:gdLst/>
              <a:ahLst/>
              <a:cxnLst/>
              <a:rect l="l" t="t" r="r" b="b"/>
              <a:pathLst>
                <a:path w="10622" h="10025" extrusionOk="0">
                  <a:moveTo>
                    <a:pt x="1742" y="0"/>
                  </a:moveTo>
                  <a:lnTo>
                    <a:pt x="1" y="2413"/>
                  </a:lnTo>
                  <a:lnTo>
                    <a:pt x="10572" y="10024"/>
                  </a:lnTo>
                  <a:cubicBezTo>
                    <a:pt x="10621" y="8789"/>
                    <a:pt x="10572" y="7529"/>
                    <a:pt x="10406" y="6244"/>
                  </a:cubicBezTo>
                  <a:lnTo>
                    <a:pt x="1742"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6"/>
            <p:cNvSpPr/>
            <p:nvPr/>
          </p:nvSpPr>
          <p:spPr>
            <a:xfrm>
              <a:off x="4637650" y="2003700"/>
              <a:ext cx="671800" cy="471175"/>
            </a:xfrm>
            <a:custGeom>
              <a:avLst/>
              <a:gdLst/>
              <a:ahLst/>
              <a:cxnLst/>
              <a:rect l="l" t="t" r="r" b="b"/>
              <a:pathLst>
                <a:path w="26872" h="18847" extrusionOk="0">
                  <a:moveTo>
                    <a:pt x="1684" y="1"/>
                  </a:moveTo>
                  <a:cubicBezTo>
                    <a:pt x="1219" y="1"/>
                    <a:pt x="763" y="216"/>
                    <a:pt x="473" y="614"/>
                  </a:cubicBezTo>
                  <a:cubicBezTo>
                    <a:pt x="0" y="1286"/>
                    <a:pt x="150" y="2215"/>
                    <a:pt x="813" y="2695"/>
                  </a:cubicBezTo>
                  <a:lnTo>
                    <a:pt x="5904" y="6360"/>
                  </a:lnTo>
                  <a:lnTo>
                    <a:pt x="14568" y="12603"/>
                  </a:lnTo>
                  <a:lnTo>
                    <a:pt x="23232" y="18847"/>
                  </a:lnTo>
                  <a:cubicBezTo>
                    <a:pt x="24501" y="18590"/>
                    <a:pt x="25720" y="18241"/>
                    <a:pt x="26872" y="17802"/>
                  </a:cubicBezTo>
                  <a:lnTo>
                    <a:pt x="16309" y="10191"/>
                  </a:lnTo>
                  <a:lnTo>
                    <a:pt x="5738" y="2579"/>
                  </a:lnTo>
                  <a:lnTo>
                    <a:pt x="2554" y="283"/>
                  </a:lnTo>
                  <a:cubicBezTo>
                    <a:pt x="2289" y="92"/>
                    <a:pt x="1982" y="1"/>
                    <a:pt x="168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6"/>
            <p:cNvSpPr/>
            <p:nvPr/>
          </p:nvSpPr>
          <p:spPr>
            <a:xfrm>
              <a:off x="5001825" y="2258450"/>
              <a:ext cx="307625" cy="216425"/>
            </a:xfrm>
            <a:custGeom>
              <a:avLst/>
              <a:gdLst/>
              <a:ahLst/>
              <a:cxnLst/>
              <a:rect l="l" t="t" r="r" b="b"/>
              <a:pathLst>
                <a:path w="12305" h="8657" extrusionOk="0">
                  <a:moveTo>
                    <a:pt x="1742" y="1"/>
                  </a:moveTo>
                  <a:lnTo>
                    <a:pt x="1" y="2413"/>
                  </a:lnTo>
                  <a:lnTo>
                    <a:pt x="8665" y="8657"/>
                  </a:lnTo>
                  <a:cubicBezTo>
                    <a:pt x="9934" y="8400"/>
                    <a:pt x="11153" y="8051"/>
                    <a:pt x="12305" y="7612"/>
                  </a:cubicBezTo>
                  <a:lnTo>
                    <a:pt x="1742"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6"/>
            <p:cNvSpPr/>
            <p:nvPr/>
          </p:nvSpPr>
          <p:spPr>
            <a:xfrm>
              <a:off x="4869375" y="959025"/>
              <a:ext cx="985225" cy="1753175"/>
            </a:xfrm>
            <a:custGeom>
              <a:avLst/>
              <a:gdLst/>
              <a:ahLst/>
              <a:cxnLst/>
              <a:rect l="l" t="t" r="r" b="b"/>
              <a:pathLst>
                <a:path w="39409" h="70127" extrusionOk="0">
                  <a:moveTo>
                    <a:pt x="28182" y="1"/>
                  </a:moveTo>
                  <a:lnTo>
                    <a:pt x="19958" y="2173"/>
                  </a:lnTo>
                  <a:lnTo>
                    <a:pt x="23904" y="17122"/>
                  </a:lnTo>
                  <a:lnTo>
                    <a:pt x="26110" y="25496"/>
                  </a:lnTo>
                  <a:lnTo>
                    <a:pt x="28846" y="35860"/>
                  </a:lnTo>
                  <a:cubicBezTo>
                    <a:pt x="29128" y="36954"/>
                    <a:pt x="29343" y="38032"/>
                    <a:pt x="29476" y="39102"/>
                  </a:cubicBezTo>
                  <a:cubicBezTo>
                    <a:pt x="29642" y="40387"/>
                    <a:pt x="29691" y="41647"/>
                    <a:pt x="29642" y="42882"/>
                  </a:cubicBezTo>
                  <a:cubicBezTo>
                    <a:pt x="29501" y="46132"/>
                    <a:pt x="28614" y="49175"/>
                    <a:pt x="27005" y="51845"/>
                  </a:cubicBezTo>
                  <a:cubicBezTo>
                    <a:pt x="26748" y="52268"/>
                    <a:pt x="26483" y="52682"/>
                    <a:pt x="26184" y="53080"/>
                  </a:cubicBezTo>
                  <a:cubicBezTo>
                    <a:pt x="25894" y="53487"/>
                    <a:pt x="25587" y="53876"/>
                    <a:pt x="25272" y="54258"/>
                  </a:cubicBezTo>
                  <a:cubicBezTo>
                    <a:pt x="23249" y="56621"/>
                    <a:pt x="20638" y="58428"/>
                    <a:pt x="17603" y="59589"/>
                  </a:cubicBezTo>
                  <a:cubicBezTo>
                    <a:pt x="16451" y="60028"/>
                    <a:pt x="15232" y="60377"/>
                    <a:pt x="13963" y="60634"/>
                  </a:cubicBezTo>
                  <a:cubicBezTo>
                    <a:pt x="12910" y="60841"/>
                    <a:pt x="11816" y="60982"/>
                    <a:pt x="10696" y="61056"/>
                  </a:cubicBezTo>
                  <a:lnTo>
                    <a:pt x="1" y="61745"/>
                  </a:lnTo>
                  <a:lnTo>
                    <a:pt x="2206" y="70127"/>
                  </a:lnTo>
                  <a:lnTo>
                    <a:pt x="7057" y="69812"/>
                  </a:lnTo>
                  <a:lnTo>
                    <a:pt x="11244" y="69538"/>
                  </a:lnTo>
                  <a:cubicBezTo>
                    <a:pt x="20422" y="68950"/>
                    <a:pt x="28174" y="64870"/>
                    <a:pt x="33083" y="58055"/>
                  </a:cubicBezTo>
                  <a:cubicBezTo>
                    <a:pt x="37999" y="51240"/>
                    <a:pt x="39409" y="42584"/>
                    <a:pt x="37062" y="33696"/>
                  </a:cubicBezTo>
                  <a:lnTo>
                    <a:pt x="34757" y="24940"/>
                  </a:lnTo>
                  <a:lnTo>
                    <a:pt x="32544" y="16558"/>
                  </a:lnTo>
                  <a:lnTo>
                    <a:pt x="28182"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6"/>
            <p:cNvSpPr/>
            <p:nvPr/>
          </p:nvSpPr>
          <p:spPr>
            <a:xfrm>
              <a:off x="4033025" y="2913450"/>
              <a:ext cx="781875" cy="584350"/>
            </a:xfrm>
            <a:custGeom>
              <a:avLst/>
              <a:gdLst/>
              <a:ahLst/>
              <a:cxnLst/>
              <a:rect l="l" t="t" r="r" b="b"/>
              <a:pathLst>
                <a:path w="31275" h="23374" extrusionOk="0">
                  <a:moveTo>
                    <a:pt x="1741" y="1"/>
                  </a:moveTo>
                  <a:cubicBezTo>
                    <a:pt x="1418" y="374"/>
                    <a:pt x="1111" y="763"/>
                    <a:pt x="821" y="1170"/>
                  </a:cubicBezTo>
                  <a:cubicBezTo>
                    <a:pt x="531" y="1576"/>
                    <a:pt x="257" y="1990"/>
                    <a:pt x="0" y="2413"/>
                  </a:cubicBezTo>
                  <a:lnTo>
                    <a:pt x="13092" y="11840"/>
                  </a:lnTo>
                  <a:lnTo>
                    <a:pt x="26175" y="21267"/>
                  </a:lnTo>
                  <a:lnTo>
                    <a:pt x="28721" y="23100"/>
                  </a:lnTo>
                  <a:cubicBezTo>
                    <a:pt x="28978" y="23282"/>
                    <a:pt x="29285" y="23373"/>
                    <a:pt x="29583" y="23373"/>
                  </a:cubicBezTo>
                  <a:cubicBezTo>
                    <a:pt x="30047" y="23373"/>
                    <a:pt x="30503" y="23158"/>
                    <a:pt x="30793" y="22760"/>
                  </a:cubicBezTo>
                  <a:cubicBezTo>
                    <a:pt x="31274" y="22088"/>
                    <a:pt x="31117" y="21160"/>
                    <a:pt x="30454" y="20687"/>
                  </a:cubicBezTo>
                  <a:lnTo>
                    <a:pt x="27908" y="18855"/>
                  </a:lnTo>
                  <a:lnTo>
                    <a:pt x="14825" y="9428"/>
                  </a:lnTo>
                  <a:lnTo>
                    <a:pt x="174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6"/>
            <p:cNvSpPr/>
            <p:nvPr/>
          </p:nvSpPr>
          <p:spPr>
            <a:xfrm>
              <a:off x="4033025" y="2913450"/>
              <a:ext cx="370625" cy="296025"/>
            </a:xfrm>
            <a:custGeom>
              <a:avLst/>
              <a:gdLst/>
              <a:ahLst/>
              <a:cxnLst/>
              <a:rect l="l" t="t" r="r" b="b"/>
              <a:pathLst>
                <a:path w="14825" h="11841" extrusionOk="0">
                  <a:moveTo>
                    <a:pt x="1741" y="1"/>
                  </a:moveTo>
                  <a:cubicBezTo>
                    <a:pt x="1418" y="374"/>
                    <a:pt x="1111" y="763"/>
                    <a:pt x="821" y="1170"/>
                  </a:cubicBezTo>
                  <a:cubicBezTo>
                    <a:pt x="531" y="1576"/>
                    <a:pt x="257" y="1990"/>
                    <a:pt x="0" y="2413"/>
                  </a:cubicBezTo>
                  <a:lnTo>
                    <a:pt x="13092" y="11840"/>
                  </a:lnTo>
                  <a:lnTo>
                    <a:pt x="14825" y="9428"/>
                  </a:lnTo>
                  <a:lnTo>
                    <a:pt x="1741"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6"/>
            <p:cNvSpPr/>
            <p:nvPr/>
          </p:nvSpPr>
          <p:spPr>
            <a:xfrm>
              <a:off x="4268075" y="2754050"/>
              <a:ext cx="667050" cy="471025"/>
            </a:xfrm>
            <a:custGeom>
              <a:avLst/>
              <a:gdLst/>
              <a:ahLst/>
              <a:cxnLst/>
              <a:rect l="l" t="t" r="r" b="b"/>
              <a:pathLst>
                <a:path w="26682" h="18841" extrusionOk="0">
                  <a:moveTo>
                    <a:pt x="3640" y="1"/>
                  </a:moveTo>
                  <a:cubicBezTo>
                    <a:pt x="2372" y="249"/>
                    <a:pt x="1161" y="598"/>
                    <a:pt x="0" y="1045"/>
                  </a:cubicBezTo>
                  <a:lnTo>
                    <a:pt x="10572" y="8657"/>
                  </a:lnTo>
                  <a:lnTo>
                    <a:pt x="21143" y="16268"/>
                  </a:lnTo>
                  <a:lnTo>
                    <a:pt x="24327" y="18565"/>
                  </a:lnTo>
                  <a:cubicBezTo>
                    <a:pt x="24587" y="18750"/>
                    <a:pt x="24890" y="18840"/>
                    <a:pt x="25189" y="18840"/>
                  </a:cubicBezTo>
                  <a:cubicBezTo>
                    <a:pt x="25651" y="18840"/>
                    <a:pt x="26108" y="18627"/>
                    <a:pt x="26399" y="18225"/>
                  </a:cubicBezTo>
                  <a:cubicBezTo>
                    <a:pt x="26590" y="17959"/>
                    <a:pt x="26681" y="17661"/>
                    <a:pt x="26681" y="17354"/>
                  </a:cubicBezTo>
                  <a:cubicBezTo>
                    <a:pt x="26681" y="17213"/>
                    <a:pt x="26656" y="17072"/>
                    <a:pt x="26615" y="16931"/>
                  </a:cubicBezTo>
                  <a:cubicBezTo>
                    <a:pt x="26590" y="16848"/>
                    <a:pt x="26565" y="16765"/>
                    <a:pt x="26524" y="16691"/>
                  </a:cubicBezTo>
                  <a:cubicBezTo>
                    <a:pt x="26457" y="16558"/>
                    <a:pt x="26374" y="16434"/>
                    <a:pt x="26267" y="16326"/>
                  </a:cubicBezTo>
                  <a:cubicBezTo>
                    <a:pt x="26225" y="16285"/>
                    <a:pt x="26184" y="16243"/>
                    <a:pt x="26134" y="16202"/>
                  </a:cubicBezTo>
                  <a:cubicBezTo>
                    <a:pt x="26109" y="16185"/>
                    <a:pt x="26084" y="16168"/>
                    <a:pt x="26059" y="16152"/>
                  </a:cubicBezTo>
                  <a:lnTo>
                    <a:pt x="20977" y="12487"/>
                  </a:lnTo>
                  <a:lnTo>
                    <a:pt x="12313" y="6244"/>
                  </a:lnTo>
                  <a:lnTo>
                    <a:pt x="3640"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6"/>
            <p:cNvSpPr/>
            <p:nvPr/>
          </p:nvSpPr>
          <p:spPr>
            <a:xfrm>
              <a:off x="4532350" y="2910125"/>
              <a:ext cx="402775" cy="314950"/>
            </a:xfrm>
            <a:custGeom>
              <a:avLst/>
              <a:gdLst/>
              <a:ahLst/>
              <a:cxnLst/>
              <a:rect l="l" t="t" r="r" b="b"/>
              <a:pathLst>
                <a:path w="16111" h="12598" extrusionOk="0">
                  <a:moveTo>
                    <a:pt x="1742" y="1"/>
                  </a:moveTo>
                  <a:lnTo>
                    <a:pt x="1" y="2414"/>
                  </a:lnTo>
                  <a:lnTo>
                    <a:pt x="10572" y="10025"/>
                  </a:lnTo>
                  <a:lnTo>
                    <a:pt x="13756" y="12322"/>
                  </a:lnTo>
                  <a:cubicBezTo>
                    <a:pt x="14016" y="12507"/>
                    <a:pt x="14319" y="12597"/>
                    <a:pt x="14618" y="12597"/>
                  </a:cubicBezTo>
                  <a:cubicBezTo>
                    <a:pt x="15080" y="12597"/>
                    <a:pt x="15537" y="12384"/>
                    <a:pt x="15828" y="11982"/>
                  </a:cubicBezTo>
                  <a:cubicBezTo>
                    <a:pt x="16019" y="11716"/>
                    <a:pt x="16110" y="11418"/>
                    <a:pt x="16110" y="11111"/>
                  </a:cubicBezTo>
                  <a:cubicBezTo>
                    <a:pt x="16110" y="10970"/>
                    <a:pt x="16085" y="10829"/>
                    <a:pt x="16044" y="10688"/>
                  </a:cubicBezTo>
                  <a:cubicBezTo>
                    <a:pt x="16019" y="10605"/>
                    <a:pt x="15994" y="10522"/>
                    <a:pt x="15953" y="10448"/>
                  </a:cubicBezTo>
                  <a:cubicBezTo>
                    <a:pt x="15886" y="10315"/>
                    <a:pt x="15803" y="10191"/>
                    <a:pt x="15696" y="10083"/>
                  </a:cubicBezTo>
                  <a:cubicBezTo>
                    <a:pt x="15654" y="10042"/>
                    <a:pt x="15613" y="10000"/>
                    <a:pt x="15563" y="9959"/>
                  </a:cubicBezTo>
                  <a:cubicBezTo>
                    <a:pt x="15538" y="9942"/>
                    <a:pt x="15513" y="9925"/>
                    <a:pt x="15488" y="9909"/>
                  </a:cubicBezTo>
                  <a:lnTo>
                    <a:pt x="10406" y="6244"/>
                  </a:lnTo>
                  <a:lnTo>
                    <a:pt x="1742"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6"/>
            <p:cNvSpPr/>
            <p:nvPr/>
          </p:nvSpPr>
          <p:spPr>
            <a:xfrm>
              <a:off x="3966075" y="3197850"/>
              <a:ext cx="629725" cy="505150"/>
            </a:xfrm>
            <a:custGeom>
              <a:avLst/>
              <a:gdLst/>
              <a:ahLst/>
              <a:cxnLst/>
              <a:rect l="l" t="t" r="r" b="b"/>
              <a:pathLst>
                <a:path w="25189" h="20206" extrusionOk="0">
                  <a:moveTo>
                    <a:pt x="50" y="0"/>
                  </a:moveTo>
                  <a:lnTo>
                    <a:pt x="50" y="0"/>
                  </a:lnTo>
                  <a:cubicBezTo>
                    <a:pt x="0" y="1235"/>
                    <a:pt x="50" y="2496"/>
                    <a:pt x="216" y="3781"/>
                  </a:cubicBezTo>
                  <a:lnTo>
                    <a:pt x="8880" y="10024"/>
                  </a:lnTo>
                  <a:lnTo>
                    <a:pt x="17544" y="16267"/>
                  </a:lnTo>
                  <a:lnTo>
                    <a:pt x="17553" y="16267"/>
                  </a:lnTo>
                  <a:lnTo>
                    <a:pt x="22635" y="19932"/>
                  </a:lnTo>
                  <a:cubicBezTo>
                    <a:pt x="22892" y="20114"/>
                    <a:pt x="23199" y="20206"/>
                    <a:pt x="23497" y="20206"/>
                  </a:cubicBezTo>
                  <a:lnTo>
                    <a:pt x="23945" y="20139"/>
                  </a:lnTo>
                  <a:cubicBezTo>
                    <a:pt x="23995" y="20123"/>
                    <a:pt x="24044" y="20106"/>
                    <a:pt x="24086" y="20089"/>
                  </a:cubicBezTo>
                  <a:lnTo>
                    <a:pt x="24708" y="19592"/>
                  </a:lnTo>
                  <a:cubicBezTo>
                    <a:pt x="25189" y="18929"/>
                    <a:pt x="25039" y="18000"/>
                    <a:pt x="24368" y="17519"/>
                  </a:cubicBezTo>
                  <a:lnTo>
                    <a:pt x="21184" y="15223"/>
                  </a:lnTo>
                  <a:lnTo>
                    <a:pt x="10621" y="7611"/>
                  </a:lnTo>
                  <a:lnTo>
                    <a:pt x="50"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6"/>
            <p:cNvSpPr/>
            <p:nvPr/>
          </p:nvSpPr>
          <p:spPr>
            <a:xfrm>
              <a:off x="4188075" y="3388125"/>
              <a:ext cx="407725" cy="314875"/>
            </a:xfrm>
            <a:custGeom>
              <a:avLst/>
              <a:gdLst/>
              <a:ahLst/>
              <a:cxnLst/>
              <a:rect l="l" t="t" r="r" b="b"/>
              <a:pathLst>
                <a:path w="16309" h="12595" extrusionOk="0">
                  <a:moveTo>
                    <a:pt x="1741" y="0"/>
                  </a:moveTo>
                  <a:lnTo>
                    <a:pt x="0" y="2413"/>
                  </a:lnTo>
                  <a:lnTo>
                    <a:pt x="8664" y="8656"/>
                  </a:lnTo>
                  <a:lnTo>
                    <a:pt x="8673" y="8656"/>
                  </a:lnTo>
                  <a:lnTo>
                    <a:pt x="13755" y="12321"/>
                  </a:lnTo>
                  <a:cubicBezTo>
                    <a:pt x="14012" y="12503"/>
                    <a:pt x="14319" y="12595"/>
                    <a:pt x="14617" y="12595"/>
                  </a:cubicBezTo>
                  <a:lnTo>
                    <a:pt x="15065" y="12528"/>
                  </a:lnTo>
                  <a:cubicBezTo>
                    <a:pt x="15115" y="12512"/>
                    <a:pt x="15164" y="12495"/>
                    <a:pt x="15206" y="12478"/>
                  </a:cubicBezTo>
                  <a:lnTo>
                    <a:pt x="15828" y="11981"/>
                  </a:lnTo>
                  <a:cubicBezTo>
                    <a:pt x="16309" y="11318"/>
                    <a:pt x="16159" y="10389"/>
                    <a:pt x="15488" y="9908"/>
                  </a:cubicBezTo>
                  <a:lnTo>
                    <a:pt x="12304" y="7612"/>
                  </a:lnTo>
                  <a:lnTo>
                    <a:pt x="174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9" name="Google Shape;1079;p66"/>
          <p:cNvCxnSpPr/>
          <p:nvPr/>
        </p:nvCxnSpPr>
        <p:spPr>
          <a:xfrm rot="10800000" flipH="1">
            <a:off x="5710649" y="2398600"/>
            <a:ext cx="587100" cy="587100"/>
          </a:xfrm>
          <a:prstGeom prst="straightConnector1">
            <a:avLst/>
          </a:prstGeom>
          <a:noFill/>
          <a:ln w="19050" cap="flat" cmpd="sng">
            <a:solidFill>
              <a:schemeClr val="dk1"/>
            </a:solidFill>
            <a:prstDash val="dot"/>
            <a:round/>
            <a:headEnd type="none" w="med" len="med"/>
            <a:tailEnd type="oval" w="med" len="med"/>
          </a:ln>
        </p:spPr>
      </p:cxnSp>
      <p:sp>
        <p:nvSpPr>
          <p:cNvPr id="1080" name="Google Shape;1080;p66"/>
          <p:cNvSpPr txBox="1">
            <a:spLocks noGrp="1"/>
          </p:cNvSpPr>
          <p:nvPr>
            <p:ph type="title"/>
          </p:nvPr>
        </p:nvSpPr>
        <p:spPr>
          <a:xfrm>
            <a:off x="713225" y="2833300"/>
            <a:ext cx="4634400" cy="13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b="0">
                <a:latin typeface="Albert Sans ExtraLight"/>
                <a:ea typeface="Albert Sans ExtraLight"/>
                <a:cs typeface="Albert Sans ExtraLight"/>
                <a:sym typeface="Albert Sans ExtraLight"/>
              </a:rPr>
              <a:t>Mohamed Ibrahim</a:t>
            </a:r>
            <a:endParaRPr sz="2100" b="0">
              <a:latin typeface="Albert Sans ExtraLight"/>
              <a:ea typeface="Albert Sans ExtraLight"/>
              <a:cs typeface="Albert Sans ExtraLight"/>
              <a:sym typeface="Albert Sans ExtraLight"/>
            </a:endParaRPr>
          </a:p>
          <a:p>
            <a:pPr marL="0" lvl="0" indent="0" algn="ctr" rtl="0">
              <a:spcBef>
                <a:spcPts val="0"/>
              </a:spcBef>
              <a:spcAft>
                <a:spcPts val="0"/>
              </a:spcAft>
              <a:buNone/>
            </a:pPr>
            <a:r>
              <a:rPr lang="en" sz="2100" b="0">
                <a:latin typeface="Albert Sans ExtraLight"/>
                <a:ea typeface="Albert Sans ExtraLight"/>
                <a:cs typeface="Albert Sans ExtraLight"/>
                <a:sym typeface="Albert Sans ExtraLight"/>
              </a:rPr>
              <a:t>Mahmoud Magdy</a:t>
            </a:r>
            <a:endParaRPr sz="2100" b="0">
              <a:latin typeface="Albert Sans ExtraLight"/>
              <a:ea typeface="Albert Sans ExtraLight"/>
              <a:cs typeface="Albert Sans ExtraLight"/>
              <a:sym typeface="Albert Sans ExtraLight"/>
            </a:endParaRPr>
          </a:p>
          <a:p>
            <a:pPr marL="0" lvl="0" indent="0" algn="ctr" rtl="0">
              <a:spcBef>
                <a:spcPts val="0"/>
              </a:spcBef>
              <a:spcAft>
                <a:spcPts val="0"/>
              </a:spcAft>
              <a:buNone/>
            </a:pPr>
            <a:r>
              <a:rPr lang="en" sz="2100" b="0">
                <a:latin typeface="Albert Sans ExtraLight"/>
                <a:ea typeface="Albert Sans ExtraLight"/>
                <a:cs typeface="Albert Sans ExtraLight"/>
                <a:sym typeface="Albert Sans ExtraLight"/>
              </a:rPr>
              <a:t>Mahmoud Mohammed</a:t>
            </a:r>
            <a:endParaRPr sz="2100" b="0">
              <a:latin typeface="Albert Sans ExtraLight"/>
              <a:ea typeface="Albert Sans ExtraLight"/>
              <a:cs typeface="Albert Sans ExtraLight"/>
              <a:sym typeface="Albert Sans ExtraLight"/>
            </a:endParaRPr>
          </a:p>
          <a:p>
            <a:pPr marL="0" lvl="0" indent="0" algn="ctr" rtl="0">
              <a:spcBef>
                <a:spcPts val="0"/>
              </a:spcBef>
              <a:spcAft>
                <a:spcPts val="0"/>
              </a:spcAft>
              <a:buNone/>
            </a:pPr>
            <a:r>
              <a:rPr lang="en" sz="2100" b="0">
                <a:latin typeface="Albert Sans ExtraLight"/>
                <a:ea typeface="Albert Sans ExtraLight"/>
                <a:cs typeface="Albert Sans ExtraLight"/>
                <a:sym typeface="Albert Sans ExtraLight"/>
              </a:rPr>
              <a:t>Omar Abdelnasser</a:t>
            </a:r>
            <a:endParaRPr sz="2100" b="0">
              <a:latin typeface="Albert Sans ExtraLight"/>
              <a:ea typeface="Albert Sans ExtraLight"/>
              <a:cs typeface="Albert Sans ExtraLight"/>
              <a:sym typeface="Albert Sans Extra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50"/>
          <p:cNvSpPr txBox="1">
            <a:spLocks noGrp="1"/>
          </p:cNvSpPr>
          <p:nvPr>
            <p:ph type="title"/>
          </p:nvPr>
        </p:nvSpPr>
        <p:spPr>
          <a:xfrm>
            <a:off x="881650" y="1397525"/>
            <a:ext cx="4017000" cy="74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714" name="Google Shape;714;p50"/>
          <p:cNvSpPr txBox="1">
            <a:spLocks noGrp="1"/>
          </p:cNvSpPr>
          <p:nvPr>
            <p:ph type="subTitle" idx="1"/>
          </p:nvPr>
        </p:nvSpPr>
        <p:spPr>
          <a:xfrm>
            <a:off x="751650" y="2310675"/>
            <a:ext cx="4277100" cy="15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Studying the gene expression (GE) data of Lung Squamous Cell Carcinoma (LUSC) provides insights into the biological processes and potential therapeutic targets associated with the disease.</a:t>
            </a:r>
            <a:endParaRPr/>
          </a:p>
        </p:txBody>
      </p:sp>
      <p:grpSp>
        <p:nvGrpSpPr>
          <p:cNvPr id="715" name="Google Shape;715;p50"/>
          <p:cNvGrpSpPr/>
          <p:nvPr/>
        </p:nvGrpSpPr>
        <p:grpSpPr>
          <a:xfrm>
            <a:off x="7737125" y="4303496"/>
            <a:ext cx="613379" cy="610156"/>
            <a:chOff x="4705338" y="292646"/>
            <a:chExt cx="613379" cy="610156"/>
          </a:xfrm>
        </p:grpSpPr>
        <p:sp>
          <p:nvSpPr>
            <p:cNvPr id="716" name="Google Shape;716;p50"/>
            <p:cNvSpPr/>
            <p:nvPr/>
          </p:nvSpPr>
          <p:spPr>
            <a:xfrm>
              <a:off x="4705338" y="292646"/>
              <a:ext cx="613379" cy="610156"/>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0"/>
            <p:cNvSpPr/>
            <p:nvPr/>
          </p:nvSpPr>
          <p:spPr>
            <a:xfrm>
              <a:off x="4847775" y="4343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8" name="Google Shape;718;p50"/>
          <p:cNvPicPr preferRelativeResize="0"/>
          <p:nvPr/>
        </p:nvPicPr>
        <p:blipFill>
          <a:blip r:embed="rId3">
            <a:alphaModFix/>
          </a:blip>
          <a:stretch>
            <a:fillRect/>
          </a:stretch>
        </p:blipFill>
        <p:spPr>
          <a:xfrm>
            <a:off x="5231025" y="1445126"/>
            <a:ext cx="3479674" cy="2319775"/>
          </a:xfrm>
          <a:prstGeom prst="rect">
            <a:avLst/>
          </a:prstGeom>
          <a:noFill/>
          <a:ln>
            <a:noFill/>
          </a:ln>
        </p:spPr>
      </p:pic>
      <p:sp>
        <p:nvSpPr>
          <p:cNvPr id="719" name="Google Shape;719;p50"/>
          <p:cNvSpPr txBox="1">
            <a:spLocks noGrp="1"/>
          </p:cNvSpPr>
          <p:nvPr>
            <p:ph type="subTitle" idx="1"/>
          </p:nvPr>
        </p:nvSpPr>
        <p:spPr>
          <a:xfrm>
            <a:off x="5231025" y="3764900"/>
            <a:ext cx="3479700" cy="50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00" b="1"/>
              <a:t>An Overview of Squamous Cell Carcinoma in the Lungs</a:t>
            </a:r>
            <a:endParaRPr sz="700" b="1"/>
          </a:p>
          <a:p>
            <a:pPr marL="0" lvl="0" indent="0" algn="ctr" rtl="0">
              <a:spcBef>
                <a:spcPts val="0"/>
              </a:spcBef>
              <a:spcAft>
                <a:spcPts val="0"/>
              </a:spcAft>
              <a:buNone/>
            </a:pPr>
            <a:r>
              <a:rPr lang="en" sz="700" u="sng">
                <a:solidFill>
                  <a:schemeClr val="hlink"/>
                </a:solidFill>
                <a:hlinkClick r:id="rId4"/>
              </a:rPr>
              <a:t>https://www.verywellhealth.com/squamous-cell-carcinoma-of-the-lungs-in-depth-2249367</a:t>
            </a:r>
            <a:r>
              <a:rPr lang="en" sz="700"/>
              <a:t> </a:t>
            </a:r>
            <a:endParaRPr sz="700"/>
          </a:p>
        </p:txBody>
      </p:sp>
      <p:grpSp>
        <p:nvGrpSpPr>
          <p:cNvPr id="720" name="Google Shape;720;p50"/>
          <p:cNvGrpSpPr/>
          <p:nvPr/>
        </p:nvGrpSpPr>
        <p:grpSpPr>
          <a:xfrm rot="6300177">
            <a:off x="7855071" y="-1210020"/>
            <a:ext cx="2245717" cy="2890007"/>
            <a:chOff x="3453675" y="959025"/>
            <a:chExt cx="2670400" cy="3310675"/>
          </a:xfrm>
        </p:grpSpPr>
        <p:sp>
          <p:nvSpPr>
            <p:cNvPr id="721" name="Google Shape;721;p50"/>
            <p:cNvSpPr/>
            <p:nvPr/>
          </p:nvSpPr>
          <p:spPr>
            <a:xfrm>
              <a:off x="3453675" y="3646400"/>
              <a:ext cx="440900" cy="236925"/>
            </a:xfrm>
            <a:custGeom>
              <a:avLst/>
              <a:gdLst/>
              <a:ahLst/>
              <a:cxnLst/>
              <a:rect l="l" t="t" r="r" b="b"/>
              <a:pathLst>
                <a:path w="17636" h="9477" extrusionOk="0">
                  <a:moveTo>
                    <a:pt x="15430" y="0"/>
                  </a:moveTo>
                  <a:lnTo>
                    <a:pt x="1" y="995"/>
                  </a:lnTo>
                  <a:lnTo>
                    <a:pt x="548" y="9477"/>
                  </a:lnTo>
                  <a:lnTo>
                    <a:pt x="17636" y="8374"/>
                  </a:lnTo>
                  <a:lnTo>
                    <a:pt x="15430" y="0"/>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4055600" y="1387050"/>
              <a:ext cx="1466525" cy="2454825"/>
            </a:xfrm>
            <a:custGeom>
              <a:avLst/>
              <a:gdLst/>
              <a:ahLst/>
              <a:cxnLst/>
              <a:rect l="l" t="t" r="r" b="b"/>
              <a:pathLst>
                <a:path w="58661" h="98193" extrusionOk="0">
                  <a:moveTo>
                    <a:pt x="56455" y="1"/>
                  </a:moveTo>
                  <a:lnTo>
                    <a:pt x="47418" y="581"/>
                  </a:lnTo>
                  <a:cubicBezTo>
                    <a:pt x="38240" y="1178"/>
                    <a:pt x="30479" y="5257"/>
                    <a:pt x="25571" y="12073"/>
                  </a:cubicBezTo>
                  <a:cubicBezTo>
                    <a:pt x="20662" y="18888"/>
                    <a:pt x="19253" y="27536"/>
                    <a:pt x="21599" y="36432"/>
                  </a:cubicBezTo>
                  <a:lnTo>
                    <a:pt x="22661" y="40486"/>
                  </a:lnTo>
                  <a:lnTo>
                    <a:pt x="23904" y="45187"/>
                  </a:lnTo>
                  <a:lnTo>
                    <a:pt x="26110" y="53561"/>
                  </a:lnTo>
                  <a:lnTo>
                    <a:pt x="28846" y="63925"/>
                  </a:lnTo>
                  <a:cubicBezTo>
                    <a:pt x="29128" y="65020"/>
                    <a:pt x="29343" y="66098"/>
                    <a:pt x="29476" y="67167"/>
                  </a:cubicBezTo>
                  <a:lnTo>
                    <a:pt x="34558" y="70832"/>
                  </a:lnTo>
                  <a:cubicBezTo>
                    <a:pt x="34583" y="70848"/>
                    <a:pt x="34608" y="70865"/>
                    <a:pt x="34633" y="70882"/>
                  </a:cubicBezTo>
                  <a:cubicBezTo>
                    <a:pt x="34683" y="70923"/>
                    <a:pt x="34724" y="70965"/>
                    <a:pt x="34766" y="71006"/>
                  </a:cubicBezTo>
                  <a:cubicBezTo>
                    <a:pt x="34873" y="71114"/>
                    <a:pt x="34956" y="71238"/>
                    <a:pt x="35023" y="71371"/>
                  </a:cubicBezTo>
                  <a:cubicBezTo>
                    <a:pt x="35064" y="71445"/>
                    <a:pt x="35089" y="71528"/>
                    <a:pt x="35114" y="71611"/>
                  </a:cubicBezTo>
                  <a:cubicBezTo>
                    <a:pt x="35155" y="71752"/>
                    <a:pt x="35180" y="71893"/>
                    <a:pt x="35180" y="72034"/>
                  </a:cubicBezTo>
                  <a:cubicBezTo>
                    <a:pt x="35180" y="72341"/>
                    <a:pt x="35089" y="72639"/>
                    <a:pt x="34898" y="72905"/>
                  </a:cubicBezTo>
                  <a:cubicBezTo>
                    <a:pt x="34607" y="73307"/>
                    <a:pt x="34150" y="73520"/>
                    <a:pt x="33688" y="73520"/>
                  </a:cubicBezTo>
                  <a:cubicBezTo>
                    <a:pt x="33389" y="73520"/>
                    <a:pt x="33086" y="73430"/>
                    <a:pt x="32826" y="73245"/>
                  </a:cubicBezTo>
                  <a:lnTo>
                    <a:pt x="29642" y="70948"/>
                  </a:lnTo>
                  <a:cubicBezTo>
                    <a:pt x="29501" y="74198"/>
                    <a:pt x="28614" y="77241"/>
                    <a:pt x="27005" y="79911"/>
                  </a:cubicBezTo>
                  <a:lnTo>
                    <a:pt x="29551" y="81743"/>
                  </a:lnTo>
                  <a:cubicBezTo>
                    <a:pt x="30214" y="82216"/>
                    <a:pt x="30371" y="83144"/>
                    <a:pt x="29890" y="83816"/>
                  </a:cubicBezTo>
                  <a:cubicBezTo>
                    <a:pt x="29600" y="84214"/>
                    <a:pt x="29144" y="84429"/>
                    <a:pt x="28680" y="84429"/>
                  </a:cubicBezTo>
                  <a:cubicBezTo>
                    <a:pt x="28382" y="84429"/>
                    <a:pt x="28075" y="84338"/>
                    <a:pt x="27818" y="84156"/>
                  </a:cubicBezTo>
                  <a:lnTo>
                    <a:pt x="25272" y="82323"/>
                  </a:lnTo>
                  <a:cubicBezTo>
                    <a:pt x="23249" y="84686"/>
                    <a:pt x="20638" y="86486"/>
                    <a:pt x="17603" y="87655"/>
                  </a:cubicBezTo>
                  <a:lnTo>
                    <a:pt x="20787" y="89951"/>
                  </a:lnTo>
                  <a:cubicBezTo>
                    <a:pt x="21458" y="90424"/>
                    <a:pt x="21608" y="91352"/>
                    <a:pt x="21127" y="92024"/>
                  </a:cubicBezTo>
                  <a:lnTo>
                    <a:pt x="20505" y="92521"/>
                  </a:lnTo>
                  <a:cubicBezTo>
                    <a:pt x="20463" y="92538"/>
                    <a:pt x="20414" y="92555"/>
                    <a:pt x="20364" y="92571"/>
                  </a:cubicBezTo>
                  <a:lnTo>
                    <a:pt x="19916" y="92638"/>
                  </a:lnTo>
                  <a:cubicBezTo>
                    <a:pt x="19618" y="92638"/>
                    <a:pt x="19311" y="92546"/>
                    <a:pt x="19054" y="92356"/>
                  </a:cubicBezTo>
                  <a:lnTo>
                    <a:pt x="13972" y="88699"/>
                  </a:lnTo>
                  <a:lnTo>
                    <a:pt x="13963" y="88699"/>
                  </a:lnTo>
                  <a:cubicBezTo>
                    <a:pt x="12910" y="88907"/>
                    <a:pt x="11816" y="89047"/>
                    <a:pt x="10697" y="89122"/>
                  </a:cubicBezTo>
                  <a:lnTo>
                    <a:pt x="1" y="89810"/>
                  </a:lnTo>
                  <a:lnTo>
                    <a:pt x="2206" y="98193"/>
                  </a:lnTo>
                  <a:lnTo>
                    <a:pt x="11244" y="97604"/>
                  </a:lnTo>
                  <a:cubicBezTo>
                    <a:pt x="20422" y="97015"/>
                    <a:pt x="28174" y="92936"/>
                    <a:pt x="33091" y="86121"/>
                  </a:cubicBezTo>
                  <a:cubicBezTo>
                    <a:pt x="37999" y="79305"/>
                    <a:pt x="39409" y="70649"/>
                    <a:pt x="37062" y="61761"/>
                  </a:cubicBezTo>
                  <a:lnTo>
                    <a:pt x="35993" y="57699"/>
                  </a:lnTo>
                  <a:lnTo>
                    <a:pt x="34757" y="53006"/>
                  </a:lnTo>
                  <a:lnTo>
                    <a:pt x="32552" y="44624"/>
                  </a:lnTo>
                  <a:lnTo>
                    <a:pt x="29816" y="34260"/>
                  </a:lnTo>
                  <a:cubicBezTo>
                    <a:pt x="29526" y="33174"/>
                    <a:pt x="29318" y="32096"/>
                    <a:pt x="29186" y="31026"/>
                  </a:cubicBezTo>
                  <a:lnTo>
                    <a:pt x="24095" y="27361"/>
                  </a:lnTo>
                  <a:cubicBezTo>
                    <a:pt x="23432" y="26881"/>
                    <a:pt x="23282" y="25952"/>
                    <a:pt x="23755" y="25280"/>
                  </a:cubicBezTo>
                  <a:cubicBezTo>
                    <a:pt x="24045" y="24882"/>
                    <a:pt x="24501" y="24667"/>
                    <a:pt x="24966" y="24667"/>
                  </a:cubicBezTo>
                  <a:cubicBezTo>
                    <a:pt x="25264" y="24667"/>
                    <a:pt x="25571" y="24758"/>
                    <a:pt x="25836" y="24949"/>
                  </a:cubicBezTo>
                  <a:lnTo>
                    <a:pt x="29020" y="27245"/>
                  </a:lnTo>
                  <a:cubicBezTo>
                    <a:pt x="29161" y="23995"/>
                    <a:pt x="30048" y="20952"/>
                    <a:pt x="31648" y="18283"/>
                  </a:cubicBezTo>
                  <a:lnTo>
                    <a:pt x="29103" y="16450"/>
                  </a:lnTo>
                  <a:cubicBezTo>
                    <a:pt x="28440" y="15969"/>
                    <a:pt x="28290" y="15041"/>
                    <a:pt x="28771" y="14378"/>
                  </a:cubicBezTo>
                  <a:lnTo>
                    <a:pt x="29385" y="13880"/>
                  </a:lnTo>
                  <a:cubicBezTo>
                    <a:pt x="29434" y="13855"/>
                    <a:pt x="29484" y="13839"/>
                    <a:pt x="29534" y="13830"/>
                  </a:cubicBezTo>
                  <a:lnTo>
                    <a:pt x="29973" y="13756"/>
                  </a:lnTo>
                  <a:cubicBezTo>
                    <a:pt x="30280" y="13756"/>
                    <a:pt x="30579" y="13847"/>
                    <a:pt x="30844" y="14038"/>
                  </a:cubicBezTo>
                  <a:lnTo>
                    <a:pt x="33389" y="15870"/>
                  </a:lnTo>
                  <a:cubicBezTo>
                    <a:pt x="35412" y="13507"/>
                    <a:pt x="38016" y="11700"/>
                    <a:pt x="41050" y="10539"/>
                  </a:cubicBezTo>
                  <a:lnTo>
                    <a:pt x="37867" y="8242"/>
                  </a:lnTo>
                  <a:cubicBezTo>
                    <a:pt x="37469" y="7952"/>
                    <a:pt x="37253" y="7496"/>
                    <a:pt x="37253" y="7032"/>
                  </a:cubicBezTo>
                  <a:cubicBezTo>
                    <a:pt x="37253" y="6733"/>
                    <a:pt x="37344" y="6426"/>
                    <a:pt x="37535" y="6169"/>
                  </a:cubicBezTo>
                  <a:cubicBezTo>
                    <a:pt x="37821" y="5763"/>
                    <a:pt x="38274" y="5548"/>
                    <a:pt x="38736" y="5548"/>
                  </a:cubicBezTo>
                  <a:cubicBezTo>
                    <a:pt x="39037" y="5548"/>
                    <a:pt x="39342" y="5639"/>
                    <a:pt x="39608" y="5829"/>
                  </a:cubicBezTo>
                  <a:lnTo>
                    <a:pt x="44690" y="9494"/>
                  </a:lnTo>
                  <a:cubicBezTo>
                    <a:pt x="45751" y="9287"/>
                    <a:pt x="46838" y="9138"/>
                    <a:pt x="47965" y="9071"/>
                  </a:cubicBezTo>
                  <a:lnTo>
                    <a:pt x="58661" y="8375"/>
                  </a:lnTo>
                  <a:lnTo>
                    <a:pt x="56455"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p:nvPr/>
          </p:nvSpPr>
          <p:spPr>
            <a:xfrm>
              <a:off x="4637650" y="2003700"/>
              <a:ext cx="147600" cy="159025"/>
            </a:xfrm>
            <a:custGeom>
              <a:avLst/>
              <a:gdLst/>
              <a:ahLst/>
              <a:cxnLst/>
              <a:rect l="l" t="t" r="r" b="b"/>
              <a:pathLst>
                <a:path w="5904" h="6361" extrusionOk="0">
                  <a:moveTo>
                    <a:pt x="1684" y="1"/>
                  </a:moveTo>
                  <a:cubicBezTo>
                    <a:pt x="1219" y="1"/>
                    <a:pt x="763" y="216"/>
                    <a:pt x="473" y="614"/>
                  </a:cubicBezTo>
                  <a:cubicBezTo>
                    <a:pt x="0" y="1286"/>
                    <a:pt x="150" y="2215"/>
                    <a:pt x="813" y="2695"/>
                  </a:cubicBezTo>
                  <a:lnTo>
                    <a:pt x="5904" y="6360"/>
                  </a:lnTo>
                  <a:cubicBezTo>
                    <a:pt x="5738" y="5075"/>
                    <a:pt x="5680" y="3806"/>
                    <a:pt x="5738" y="2579"/>
                  </a:cubicBezTo>
                  <a:lnTo>
                    <a:pt x="2554" y="283"/>
                  </a:lnTo>
                  <a:cubicBezTo>
                    <a:pt x="2289" y="92"/>
                    <a:pt x="1982" y="1"/>
                    <a:pt x="1684" y="1"/>
                  </a:cubicBez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0"/>
            <p:cNvSpPr/>
            <p:nvPr/>
          </p:nvSpPr>
          <p:spPr>
            <a:xfrm>
              <a:off x="4762850" y="1730925"/>
              <a:ext cx="127500" cy="113200"/>
            </a:xfrm>
            <a:custGeom>
              <a:avLst/>
              <a:gdLst/>
              <a:ahLst/>
              <a:cxnLst/>
              <a:rect l="l" t="t" r="r" b="b"/>
              <a:pathLst>
                <a:path w="5100" h="4528" extrusionOk="0">
                  <a:moveTo>
                    <a:pt x="1683" y="1"/>
                  </a:moveTo>
                  <a:lnTo>
                    <a:pt x="1244" y="75"/>
                  </a:lnTo>
                  <a:cubicBezTo>
                    <a:pt x="1194" y="84"/>
                    <a:pt x="1144" y="100"/>
                    <a:pt x="1095" y="125"/>
                  </a:cubicBezTo>
                  <a:lnTo>
                    <a:pt x="481" y="623"/>
                  </a:lnTo>
                  <a:cubicBezTo>
                    <a:pt x="0" y="1286"/>
                    <a:pt x="150" y="2214"/>
                    <a:pt x="813" y="2695"/>
                  </a:cubicBezTo>
                  <a:lnTo>
                    <a:pt x="3358" y="4528"/>
                  </a:lnTo>
                  <a:cubicBezTo>
                    <a:pt x="3615" y="4105"/>
                    <a:pt x="3889" y="3690"/>
                    <a:pt x="4179" y="3284"/>
                  </a:cubicBezTo>
                  <a:cubicBezTo>
                    <a:pt x="4469" y="2886"/>
                    <a:pt x="4776" y="2488"/>
                    <a:pt x="5099" y="2115"/>
                  </a:cubicBezTo>
                  <a:lnTo>
                    <a:pt x="2554" y="283"/>
                  </a:lnTo>
                  <a:cubicBezTo>
                    <a:pt x="2289" y="92"/>
                    <a:pt x="1990" y="1"/>
                    <a:pt x="1683" y="1"/>
                  </a:cubicBez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0"/>
            <p:cNvSpPr/>
            <p:nvPr/>
          </p:nvSpPr>
          <p:spPr>
            <a:xfrm>
              <a:off x="4986925" y="1525725"/>
              <a:ext cx="185950" cy="124800"/>
            </a:xfrm>
            <a:custGeom>
              <a:avLst/>
              <a:gdLst/>
              <a:ahLst/>
              <a:cxnLst/>
              <a:rect l="l" t="t" r="r" b="b"/>
              <a:pathLst>
                <a:path w="7438" h="4992" extrusionOk="0">
                  <a:moveTo>
                    <a:pt x="1483" y="1"/>
                  </a:moveTo>
                  <a:cubicBezTo>
                    <a:pt x="1021" y="1"/>
                    <a:pt x="568" y="216"/>
                    <a:pt x="282" y="622"/>
                  </a:cubicBezTo>
                  <a:cubicBezTo>
                    <a:pt x="91" y="879"/>
                    <a:pt x="0" y="1186"/>
                    <a:pt x="0" y="1485"/>
                  </a:cubicBezTo>
                  <a:cubicBezTo>
                    <a:pt x="0" y="1949"/>
                    <a:pt x="216" y="2405"/>
                    <a:pt x="614" y="2695"/>
                  </a:cubicBezTo>
                  <a:lnTo>
                    <a:pt x="3797" y="4992"/>
                  </a:lnTo>
                  <a:cubicBezTo>
                    <a:pt x="4950" y="4544"/>
                    <a:pt x="6169" y="4196"/>
                    <a:pt x="7437" y="3947"/>
                  </a:cubicBezTo>
                  <a:lnTo>
                    <a:pt x="2355" y="282"/>
                  </a:lnTo>
                  <a:cubicBezTo>
                    <a:pt x="2089" y="92"/>
                    <a:pt x="1784" y="1"/>
                    <a:pt x="1483" y="1"/>
                  </a:cubicBez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5682950" y="1345400"/>
              <a:ext cx="441125" cy="237150"/>
            </a:xfrm>
            <a:custGeom>
              <a:avLst/>
              <a:gdLst/>
              <a:ahLst/>
              <a:cxnLst/>
              <a:rect l="l" t="t" r="r" b="b"/>
              <a:pathLst>
                <a:path w="17645" h="9486" extrusionOk="0">
                  <a:moveTo>
                    <a:pt x="17097" y="0"/>
                  </a:moveTo>
                  <a:lnTo>
                    <a:pt x="1" y="1111"/>
                  </a:lnTo>
                  <a:lnTo>
                    <a:pt x="2214" y="9485"/>
                  </a:lnTo>
                  <a:lnTo>
                    <a:pt x="17644" y="8490"/>
                  </a:lnTo>
                  <a:lnTo>
                    <a:pt x="17097" y="0"/>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4404875" y="3578400"/>
              <a:ext cx="190925" cy="124600"/>
            </a:xfrm>
            <a:custGeom>
              <a:avLst/>
              <a:gdLst/>
              <a:ahLst/>
              <a:cxnLst/>
              <a:rect l="l" t="t" r="r" b="b"/>
              <a:pathLst>
                <a:path w="7637" h="4984" extrusionOk="0">
                  <a:moveTo>
                    <a:pt x="3632" y="1"/>
                  </a:moveTo>
                  <a:cubicBezTo>
                    <a:pt x="2480" y="440"/>
                    <a:pt x="1269" y="788"/>
                    <a:pt x="1" y="1045"/>
                  </a:cubicBezTo>
                  <a:lnTo>
                    <a:pt x="5083" y="4710"/>
                  </a:lnTo>
                  <a:cubicBezTo>
                    <a:pt x="5340" y="4892"/>
                    <a:pt x="5647" y="4984"/>
                    <a:pt x="5945" y="4984"/>
                  </a:cubicBezTo>
                  <a:lnTo>
                    <a:pt x="6393" y="4917"/>
                  </a:lnTo>
                  <a:cubicBezTo>
                    <a:pt x="6443" y="4901"/>
                    <a:pt x="6492" y="4884"/>
                    <a:pt x="6534" y="4867"/>
                  </a:cubicBezTo>
                  <a:lnTo>
                    <a:pt x="7156" y="4370"/>
                  </a:lnTo>
                  <a:cubicBezTo>
                    <a:pt x="7637" y="3707"/>
                    <a:pt x="7487" y="2778"/>
                    <a:pt x="6816" y="2297"/>
                  </a:cubicBezTo>
                  <a:lnTo>
                    <a:pt x="3632" y="1"/>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4687400" y="3384800"/>
              <a:ext cx="127500" cy="113000"/>
            </a:xfrm>
            <a:custGeom>
              <a:avLst/>
              <a:gdLst/>
              <a:ahLst/>
              <a:cxnLst/>
              <a:rect l="l" t="t" r="r" b="b"/>
              <a:pathLst>
                <a:path w="5100" h="4520" extrusionOk="0">
                  <a:moveTo>
                    <a:pt x="1733" y="1"/>
                  </a:moveTo>
                  <a:cubicBezTo>
                    <a:pt x="1484" y="423"/>
                    <a:pt x="1211" y="838"/>
                    <a:pt x="921" y="1236"/>
                  </a:cubicBezTo>
                  <a:cubicBezTo>
                    <a:pt x="622" y="1642"/>
                    <a:pt x="315" y="2032"/>
                    <a:pt x="0" y="2413"/>
                  </a:cubicBezTo>
                  <a:lnTo>
                    <a:pt x="2546" y="4246"/>
                  </a:lnTo>
                  <a:cubicBezTo>
                    <a:pt x="2803" y="4428"/>
                    <a:pt x="3110" y="4519"/>
                    <a:pt x="3408" y="4519"/>
                  </a:cubicBezTo>
                  <a:cubicBezTo>
                    <a:pt x="3872" y="4519"/>
                    <a:pt x="4328" y="4304"/>
                    <a:pt x="4618" y="3906"/>
                  </a:cubicBezTo>
                  <a:cubicBezTo>
                    <a:pt x="5099" y="3234"/>
                    <a:pt x="4942" y="2306"/>
                    <a:pt x="4279" y="1833"/>
                  </a:cubicBezTo>
                  <a:lnTo>
                    <a:pt x="1733" y="1"/>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4792475" y="3066225"/>
              <a:ext cx="142650" cy="158850"/>
            </a:xfrm>
            <a:custGeom>
              <a:avLst/>
              <a:gdLst/>
              <a:ahLst/>
              <a:cxnLst/>
              <a:rect l="l" t="t" r="r" b="b"/>
              <a:pathLst>
                <a:path w="5706" h="6354" extrusionOk="0">
                  <a:moveTo>
                    <a:pt x="1" y="0"/>
                  </a:moveTo>
                  <a:lnTo>
                    <a:pt x="1" y="0"/>
                  </a:lnTo>
                  <a:cubicBezTo>
                    <a:pt x="167" y="1285"/>
                    <a:pt x="217" y="2546"/>
                    <a:pt x="167" y="3781"/>
                  </a:cubicBezTo>
                  <a:lnTo>
                    <a:pt x="3351" y="6078"/>
                  </a:lnTo>
                  <a:cubicBezTo>
                    <a:pt x="3611" y="6263"/>
                    <a:pt x="3914" y="6353"/>
                    <a:pt x="4213" y="6353"/>
                  </a:cubicBezTo>
                  <a:cubicBezTo>
                    <a:pt x="4675" y="6353"/>
                    <a:pt x="5132" y="6140"/>
                    <a:pt x="5423" y="5738"/>
                  </a:cubicBezTo>
                  <a:cubicBezTo>
                    <a:pt x="5614" y="5472"/>
                    <a:pt x="5705" y="5174"/>
                    <a:pt x="5705" y="4867"/>
                  </a:cubicBezTo>
                  <a:cubicBezTo>
                    <a:pt x="5705" y="4726"/>
                    <a:pt x="5680" y="4585"/>
                    <a:pt x="5639" y="4444"/>
                  </a:cubicBezTo>
                  <a:cubicBezTo>
                    <a:pt x="5614" y="4361"/>
                    <a:pt x="5589" y="4278"/>
                    <a:pt x="5548" y="4204"/>
                  </a:cubicBezTo>
                  <a:cubicBezTo>
                    <a:pt x="5481" y="4071"/>
                    <a:pt x="5398" y="3947"/>
                    <a:pt x="5291" y="3839"/>
                  </a:cubicBezTo>
                  <a:cubicBezTo>
                    <a:pt x="5249" y="3798"/>
                    <a:pt x="5208" y="3756"/>
                    <a:pt x="5158" y="3715"/>
                  </a:cubicBezTo>
                  <a:cubicBezTo>
                    <a:pt x="5133" y="3698"/>
                    <a:pt x="5108" y="3681"/>
                    <a:pt x="5083" y="3665"/>
                  </a:cubicBezTo>
                  <a:lnTo>
                    <a:pt x="1" y="0"/>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3723150" y="2516725"/>
              <a:ext cx="985200" cy="1752975"/>
            </a:xfrm>
            <a:custGeom>
              <a:avLst/>
              <a:gdLst/>
              <a:ahLst/>
              <a:cxnLst/>
              <a:rect l="l" t="t" r="r" b="b"/>
              <a:pathLst>
                <a:path w="39408" h="70119" extrusionOk="0">
                  <a:moveTo>
                    <a:pt x="37202" y="0"/>
                  </a:moveTo>
                  <a:lnTo>
                    <a:pt x="32352" y="315"/>
                  </a:lnTo>
                  <a:lnTo>
                    <a:pt x="28165" y="581"/>
                  </a:lnTo>
                  <a:cubicBezTo>
                    <a:pt x="18987" y="1178"/>
                    <a:pt x="11226" y="5257"/>
                    <a:pt x="6318" y="12072"/>
                  </a:cubicBezTo>
                  <a:cubicBezTo>
                    <a:pt x="1410" y="18888"/>
                    <a:pt x="0" y="27535"/>
                    <a:pt x="2346" y="36432"/>
                  </a:cubicBezTo>
                  <a:lnTo>
                    <a:pt x="4651" y="45187"/>
                  </a:lnTo>
                  <a:lnTo>
                    <a:pt x="6857" y="53561"/>
                  </a:lnTo>
                  <a:lnTo>
                    <a:pt x="11226" y="70118"/>
                  </a:lnTo>
                  <a:lnTo>
                    <a:pt x="19443" y="67954"/>
                  </a:lnTo>
                  <a:lnTo>
                    <a:pt x="15504" y="53006"/>
                  </a:lnTo>
                  <a:lnTo>
                    <a:pt x="13299" y="44632"/>
                  </a:lnTo>
                  <a:lnTo>
                    <a:pt x="10563" y="34268"/>
                  </a:lnTo>
                  <a:cubicBezTo>
                    <a:pt x="10273" y="33173"/>
                    <a:pt x="10065" y="32087"/>
                    <a:pt x="9933" y="31026"/>
                  </a:cubicBezTo>
                  <a:cubicBezTo>
                    <a:pt x="9767" y="29741"/>
                    <a:pt x="9717" y="28480"/>
                    <a:pt x="9767" y="27245"/>
                  </a:cubicBezTo>
                  <a:cubicBezTo>
                    <a:pt x="9908" y="23995"/>
                    <a:pt x="10795" y="20952"/>
                    <a:pt x="12395" y="18282"/>
                  </a:cubicBezTo>
                  <a:cubicBezTo>
                    <a:pt x="12652" y="17859"/>
                    <a:pt x="12926" y="17445"/>
                    <a:pt x="13216" y="17039"/>
                  </a:cubicBezTo>
                  <a:cubicBezTo>
                    <a:pt x="13506" y="16632"/>
                    <a:pt x="13813" y="16243"/>
                    <a:pt x="14136" y="15870"/>
                  </a:cubicBezTo>
                  <a:cubicBezTo>
                    <a:pt x="16159" y="13507"/>
                    <a:pt x="18763" y="11699"/>
                    <a:pt x="21797" y="10538"/>
                  </a:cubicBezTo>
                  <a:cubicBezTo>
                    <a:pt x="22958" y="10091"/>
                    <a:pt x="24169" y="9742"/>
                    <a:pt x="25437" y="9494"/>
                  </a:cubicBezTo>
                  <a:cubicBezTo>
                    <a:pt x="26498" y="9286"/>
                    <a:pt x="27593" y="9137"/>
                    <a:pt x="28712" y="9071"/>
                  </a:cubicBezTo>
                  <a:lnTo>
                    <a:pt x="39408" y="8374"/>
                  </a:lnTo>
                  <a:lnTo>
                    <a:pt x="37202"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4762850" y="1730925"/>
              <a:ext cx="781675" cy="584550"/>
            </a:xfrm>
            <a:custGeom>
              <a:avLst/>
              <a:gdLst/>
              <a:ahLst/>
              <a:cxnLst/>
              <a:rect l="l" t="t" r="r" b="b"/>
              <a:pathLst>
                <a:path w="31267" h="23382" extrusionOk="0">
                  <a:moveTo>
                    <a:pt x="1683" y="1"/>
                  </a:moveTo>
                  <a:lnTo>
                    <a:pt x="1244" y="75"/>
                  </a:lnTo>
                  <a:cubicBezTo>
                    <a:pt x="1194" y="84"/>
                    <a:pt x="1144" y="100"/>
                    <a:pt x="1095" y="125"/>
                  </a:cubicBezTo>
                  <a:lnTo>
                    <a:pt x="481" y="623"/>
                  </a:lnTo>
                  <a:cubicBezTo>
                    <a:pt x="0" y="1286"/>
                    <a:pt x="150" y="2214"/>
                    <a:pt x="813" y="2695"/>
                  </a:cubicBezTo>
                  <a:lnTo>
                    <a:pt x="3358" y="4528"/>
                  </a:lnTo>
                  <a:lnTo>
                    <a:pt x="16442" y="13955"/>
                  </a:lnTo>
                  <a:lnTo>
                    <a:pt x="29533" y="23382"/>
                  </a:lnTo>
                  <a:cubicBezTo>
                    <a:pt x="29848" y="23000"/>
                    <a:pt x="30155" y="22611"/>
                    <a:pt x="30445" y="22204"/>
                  </a:cubicBezTo>
                  <a:cubicBezTo>
                    <a:pt x="30744" y="21806"/>
                    <a:pt x="31009" y="21392"/>
                    <a:pt x="31266" y="20969"/>
                  </a:cubicBezTo>
                  <a:lnTo>
                    <a:pt x="18183" y="11542"/>
                  </a:lnTo>
                  <a:lnTo>
                    <a:pt x="5099" y="2115"/>
                  </a:lnTo>
                  <a:lnTo>
                    <a:pt x="2554" y="283"/>
                  </a:lnTo>
                  <a:cubicBezTo>
                    <a:pt x="2289" y="92"/>
                    <a:pt x="1990" y="1"/>
                    <a:pt x="168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0"/>
            <p:cNvSpPr/>
            <p:nvPr/>
          </p:nvSpPr>
          <p:spPr>
            <a:xfrm>
              <a:off x="4762850" y="1730925"/>
              <a:ext cx="454575" cy="348875"/>
            </a:xfrm>
            <a:custGeom>
              <a:avLst/>
              <a:gdLst/>
              <a:ahLst/>
              <a:cxnLst/>
              <a:rect l="l" t="t" r="r" b="b"/>
              <a:pathLst>
                <a:path w="18183" h="13955" extrusionOk="0">
                  <a:moveTo>
                    <a:pt x="1683" y="1"/>
                  </a:moveTo>
                  <a:lnTo>
                    <a:pt x="1244" y="75"/>
                  </a:lnTo>
                  <a:cubicBezTo>
                    <a:pt x="1194" y="84"/>
                    <a:pt x="1144" y="100"/>
                    <a:pt x="1095" y="125"/>
                  </a:cubicBezTo>
                  <a:lnTo>
                    <a:pt x="481" y="623"/>
                  </a:lnTo>
                  <a:cubicBezTo>
                    <a:pt x="0" y="1286"/>
                    <a:pt x="150" y="2214"/>
                    <a:pt x="813" y="2695"/>
                  </a:cubicBezTo>
                  <a:lnTo>
                    <a:pt x="3358" y="4528"/>
                  </a:lnTo>
                  <a:lnTo>
                    <a:pt x="16442" y="13955"/>
                  </a:lnTo>
                  <a:lnTo>
                    <a:pt x="18183" y="11542"/>
                  </a:lnTo>
                  <a:lnTo>
                    <a:pt x="5099" y="2115"/>
                  </a:lnTo>
                  <a:lnTo>
                    <a:pt x="2554" y="283"/>
                  </a:lnTo>
                  <a:cubicBezTo>
                    <a:pt x="2289" y="92"/>
                    <a:pt x="1990" y="1"/>
                    <a:pt x="168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0"/>
            <p:cNvSpPr/>
            <p:nvPr/>
          </p:nvSpPr>
          <p:spPr>
            <a:xfrm>
              <a:off x="4986925" y="1525725"/>
              <a:ext cx="624750" cy="505375"/>
            </a:xfrm>
            <a:custGeom>
              <a:avLst/>
              <a:gdLst/>
              <a:ahLst/>
              <a:cxnLst/>
              <a:rect l="l" t="t" r="r" b="b"/>
              <a:pathLst>
                <a:path w="24990" h="20215" extrusionOk="0">
                  <a:moveTo>
                    <a:pt x="1483" y="1"/>
                  </a:moveTo>
                  <a:cubicBezTo>
                    <a:pt x="1021" y="1"/>
                    <a:pt x="568" y="216"/>
                    <a:pt x="282" y="622"/>
                  </a:cubicBezTo>
                  <a:cubicBezTo>
                    <a:pt x="91" y="879"/>
                    <a:pt x="0" y="1186"/>
                    <a:pt x="0" y="1485"/>
                  </a:cubicBezTo>
                  <a:cubicBezTo>
                    <a:pt x="0" y="1949"/>
                    <a:pt x="216" y="2405"/>
                    <a:pt x="614" y="2695"/>
                  </a:cubicBezTo>
                  <a:lnTo>
                    <a:pt x="3797" y="4992"/>
                  </a:lnTo>
                  <a:lnTo>
                    <a:pt x="14369" y="12603"/>
                  </a:lnTo>
                  <a:lnTo>
                    <a:pt x="24940" y="20214"/>
                  </a:lnTo>
                  <a:cubicBezTo>
                    <a:pt x="24989" y="18979"/>
                    <a:pt x="24940" y="17719"/>
                    <a:pt x="24774" y="16434"/>
                  </a:cubicBezTo>
                  <a:lnTo>
                    <a:pt x="16110" y="10190"/>
                  </a:lnTo>
                  <a:lnTo>
                    <a:pt x="7437" y="3947"/>
                  </a:lnTo>
                  <a:lnTo>
                    <a:pt x="2355" y="282"/>
                  </a:lnTo>
                  <a:cubicBezTo>
                    <a:pt x="2089" y="92"/>
                    <a:pt x="1784" y="1"/>
                    <a:pt x="148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5346125" y="1780475"/>
              <a:ext cx="265550" cy="250625"/>
            </a:xfrm>
            <a:custGeom>
              <a:avLst/>
              <a:gdLst/>
              <a:ahLst/>
              <a:cxnLst/>
              <a:rect l="l" t="t" r="r" b="b"/>
              <a:pathLst>
                <a:path w="10622" h="10025" extrusionOk="0">
                  <a:moveTo>
                    <a:pt x="1742" y="0"/>
                  </a:moveTo>
                  <a:lnTo>
                    <a:pt x="1" y="2413"/>
                  </a:lnTo>
                  <a:lnTo>
                    <a:pt x="10572" y="10024"/>
                  </a:lnTo>
                  <a:cubicBezTo>
                    <a:pt x="10621" y="8789"/>
                    <a:pt x="10572" y="7529"/>
                    <a:pt x="10406" y="6244"/>
                  </a:cubicBezTo>
                  <a:lnTo>
                    <a:pt x="1742"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0"/>
            <p:cNvSpPr/>
            <p:nvPr/>
          </p:nvSpPr>
          <p:spPr>
            <a:xfrm>
              <a:off x="4637650" y="2003700"/>
              <a:ext cx="671800" cy="471175"/>
            </a:xfrm>
            <a:custGeom>
              <a:avLst/>
              <a:gdLst/>
              <a:ahLst/>
              <a:cxnLst/>
              <a:rect l="l" t="t" r="r" b="b"/>
              <a:pathLst>
                <a:path w="26872" h="18847" extrusionOk="0">
                  <a:moveTo>
                    <a:pt x="1684" y="1"/>
                  </a:moveTo>
                  <a:cubicBezTo>
                    <a:pt x="1219" y="1"/>
                    <a:pt x="763" y="216"/>
                    <a:pt x="473" y="614"/>
                  </a:cubicBezTo>
                  <a:cubicBezTo>
                    <a:pt x="0" y="1286"/>
                    <a:pt x="150" y="2215"/>
                    <a:pt x="813" y="2695"/>
                  </a:cubicBezTo>
                  <a:lnTo>
                    <a:pt x="5904" y="6360"/>
                  </a:lnTo>
                  <a:lnTo>
                    <a:pt x="14568" y="12603"/>
                  </a:lnTo>
                  <a:lnTo>
                    <a:pt x="23232" y="18847"/>
                  </a:lnTo>
                  <a:cubicBezTo>
                    <a:pt x="24501" y="18590"/>
                    <a:pt x="25720" y="18241"/>
                    <a:pt x="26872" y="17802"/>
                  </a:cubicBezTo>
                  <a:lnTo>
                    <a:pt x="16309" y="10191"/>
                  </a:lnTo>
                  <a:lnTo>
                    <a:pt x="5738" y="2579"/>
                  </a:lnTo>
                  <a:lnTo>
                    <a:pt x="2554" y="283"/>
                  </a:lnTo>
                  <a:cubicBezTo>
                    <a:pt x="2289" y="92"/>
                    <a:pt x="1982" y="1"/>
                    <a:pt x="168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0"/>
            <p:cNvSpPr/>
            <p:nvPr/>
          </p:nvSpPr>
          <p:spPr>
            <a:xfrm>
              <a:off x="5001825" y="2258450"/>
              <a:ext cx="307625" cy="216425"/>
            </a:xfrm>
            <a:custGeom>
              <a:avLst/>
              <a:gdLst/>
              <a:ahLst/>
              <a:cxnLst/>
              <a:rect l="l" t="t" r="r" b="b"/>
              <a:pathLst>
                <a:path w="12305" h="8657" extrusionOk="0">
                  <a:moveTo>
                    <a:pt x="1742" y="1"/>
                  </a:moveTo>
                  <a:lnTo>
                    <a:pt x="1" y="2413"/>
                  </a:lnTo>
                  <a:lnTo>
                    <a:pt x="8665" y="8657"/>
                  </a:lnTo>
                  <a:cubicBezTo>
                    <a:pt x="9934" y="8400"/>
                    <a:pt x="11153" y="8051"/>
                    <a:pt x="12305" y="7612"/>
                  </a:cubicBezTo>
                  <a:lnTo>
                    <a:pt x="1742"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0"/>
            <p:cNvSpPr/>
            <p:nvPr/>
          </p:nvSpPr>
          <p:spPr>
            <a:xfrm>
              <a:off x="4869375" y="959025"/>
              <a:ext cx="985225" cy="1753175"/>
            </a:xfrm>
            <a:custGeom>
              <a:avLst/>
              <a:gdLst/>
              <a:ahLst/>
              <a:cxnLst/>
              <a:rect l="l" t="t" r="r" b="b"/>
              <a:pathLst>
                <a:path w="39409" h="70127" extrusionOk="0">
                  <a:moveTo>
                    <a:pt x="28182" y="1"/>
                  </a:moveTo>
                  <a:lnTo>
                    <a:pt x="19958" y="2173"/>
                  </a:lnTo>
                  <a:lnTo>
                    <a:pt x="23904" y="17122"/>
                  </a:lnTo>
                  <a:lnTo>
                    <a:pt x="26110" y="25496"/>
                  </a:lnTo>
                  <a:lnTo>
                    <a:pt x="28846" y="35860"/>
                  </a:lnTo>
                  <a:cubicBezTo>
                    <a:pt x="29128" y="36954"/>
                    <a:pt x="29343" y="38032"/>
                    <a:pt x="29476" y="39102"/>
                  </a:cubicBezTo>
                  <a:cubicBezTo>
                    <a:pt x="29642" y="40387"/>
                    <a:pt x="29691" y="41647"/>
                    <a:pt x="29642" y="42882"/>
                  </a:cubicBezTo>
                  <a:cubicBezTo>
                    <a:pt x="29501" y="46132"/>
                    <a:pt x="28614" y="49175"/>
                    <a:pt x="27005" y="51845"/>
                  </a:cubicBezTo>
                  <a:cubicBezTo>
                    <a:pt x="26748" y="52268"/>
                    <a:pt x="26483" y="52682"/>
                    <a:pt x="26184" y="53080"/>
                  </a:cubicBezTo>
                  <a:cubicBezTo>
                    <a:pt x="25894" y="53487"/>
                    <a:pt x="25587" y="53876"/>
                    <a:pt x="25272" y="54258"/>
                  </a:cubicBezTo>
                  <a:cubicBezTo>
                    <a:pt x="23249" y="56621"/>
                    <a:pt x="20638" y="58428"/>
                    <a:pt x="17603" y="59589"/>
                  </a:cubicBezTo>
                  <a:cubicBezTo>
                    <a:pt x="16451" y="60028"/>
                    <a:pt x="15232" y="60377"/>
                    <a:pt x="13963" y="60634"/>
                  </a:cubicBezTo>
                  <a:cubicBezTo>
                    <a:pt x="12910" y="60841"/>
                    <a:pt x="11816" y="60982"/>
                    <a:pt x="10696" y="61056"/>
                  </a:cubicBezTo>
                  <a:lnTo>
                    <a:pt x="1" y="61745"/>
                  </a:lnTo>
                  <a:lnTo>
                    <a:pt x="2206" y="70127"/>
                  </a:lnTo>
                  <a:lnTo>
                    <a:pt x="7057" y="69812"/>
                  </a:lnTo>
                  <a:lnTo>
                    <a:pt x="11244" y="69538"/>
                  </a:lnTo>
                  <a:cubicBezTo>
                    <a:pt x="20422" y="68950"/>
                    <a:pt x="28174" y="64870"/>
                    <a:pt x="33083" y="58055"/>
                  </a:cubicBezTo>
                  <a:cubicBezTo>
                    <a:pt x="37999" y="51240"/>
                    <a:pt x="39409" y="42584"/>
                    <a:pt x="37062" y="33696"/>
                  </a:cubicBezTo>
                  <a:lnTo>
                    <a:pt x="34757" y="24940"/>
                  </a:lnTo>
                  <a:lnTo>
                    <a:pt x="32544" y="16558"/>
                  </a:lnTo>
                  <a:lnTo>
                    <a:pt x="28182"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0"/>
            <p:cNvSpPr/>
            <p:nvPr/>
          </p:nvSpPr>
          <p:spPr>
            <a:xfrm>
              <a:off x="4033025" y="2913450"/>
              <a:ext cx="781875" cy="584350"/>
            </a:xfrm>
            <a:custGeom>
              <a:avLst/>
              <a:gdLst/>
              <a:ahLst/>
              <a:cxnLst/>
              <a:rect l="l" t="t" r="r" b="b"/>
              <a:pathLst>
                <a:path w="31275" h="23374" extrusionOk="0">
                  <a:moveTo>
                    <a:pt x="1741" y="1"/>
                  </a:moveTo>
                  <a:cubicBezTo>
                    <a:pt x="1418" y="374"/>
                    <a:pt x="1111" y="763"/>
                    <a:pt x="821" y="1170"/>
                  </a:cubicBezTo>
                  <a:cubicBezTo>
                    <a:pt x="531" y="1576"/>
                    <a:pt x="257" y="1990"/>
                    <a:pt x="0" y="2413"/>
                  </a:cubicBezTo>
                  <a:lnTo>
                    <a:pt x="13092" y="11840"/>
                  </a:lnTo>
                  <a:lnTo>
                    <a:pt x="26175" y="21267"/>
                  </a:lnTo>
                  <a:lnTo>
                    <a:pt x="28721" y="23100"/>
                  </a:lnTo>
                  <a:cubicBezTo>
                    <a:pt x="28978" y="23282"/>
                    <a:pt x="29285" y="23373"/>
                    <a:pt x="29583" y="23373"/>
                  </a:cubicBezTo>
                  <a:cubicBezTo>
                    <a:pt x="30047" y="23373"/>
                    <a:pt x="30503" y="23158"/>
                    <a:pt x="30793" y="22760"/>
                  </a:cubicBezTo>
                  <a:cubicBezTo>
                    <a:pt x="31274" y="22088"/>
                    <a:pt x="31117" y="21160"/>
                    <a:pt x="30454" y="20687"/>
                  </a:cubicBezTo>
                  <a:lnTo>
                    <a:pt x="27908" y="18855"/>
                  </a:lnTo>
                  <a:lnTo>
                    <a:pt x="14825" y="9428"/>
                  </a:lnTo>
                  <a:lnTo>
                    <a:pt x="174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4033025" y="2913450"/>
              <a:ext cx="370625" cy="296025"/>
            </a:xfrm>
            <a:custGeom>
              <a:avLst/>
              <a:gdLst/>
              <a:ahLst/>
              <a:cxnLst/>
              <a:rect l="l" t="t" r="r" b="b"/>
              <a:pathLst>
                <a:path w="14825" h="11841" extrusionOk="0">
                  <a:moveTo>
                    <a:pt x="1741" y="1"/>
                  </a:moveTo>
                  <a:cubicBezTo>
                    <a:pt x="1418" y="374"/>
                    <a:pt x="1111" y="763"/>
                    <a:pt x="821" y="1170"/>
                  </a:cubicBezTo>
                  <a:cubicBezTo>
                    <a:pt x="531" y="1576"/>
                    <a:pt x="257" y="1990"/>
                    <a:pt x="0" y="2413"/>
                  </a:cubicBezTo>
                  <a:lnTo>
                    <a:pt x="13092" y="11840"/>
                  </a:lnTo>
                  <a:lnTo>
                    <a:pt x="14825" y="9428"/>
                  </a:lnTo>
                  <a:lnTo>
                    <a:pt x="1741"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a:off x="4268075" y="2754050"/>
              <a:ext cx="667050" cy="471025"/>
            </a:xfrm>
            <a:custGeom>
              <a:avLst/>
              <a:gdLst/>
              <a:ahLst/>
              <a:cxnLst/>
              <a:rect l="l" t="t" r="r" b="b"/>
              <a:pathLst>
                <a:path w="26682" h="18841" extrusionOk="0">
                  <a:moveTo>
                    <a:pt x="3640" y="1"/>
                  </a:moveTo>
                  <a:cubicBezTo>
                    <a:pt x="2372" y="249"/>
                    <a:pt x="1161" y="598"/>
                    <a:pt x="0" y="1045"/>
                  </a:cubicBezTo>
                  <a:lnTo>
                    <a:pt x="10572" y="8657"/>
                  </a:lnTo>
                  <a:lnTo>
                    <a:pt x="21143" y="16268"/>
                  </a:lnTo>
                  <a:lnTo>
                    <a:pt x="24327" y="18565"/>
                  </a:lnTo>
                  <a:cubicBezTo>
                    <a:pt x="24587" y="18750"/>
                    <a:pt x="24890" y="18840"/>
                    <a:pt x="25189" y="18840"/>
                  </a:cubicBezTo>
                  <a:cubicBezTo>
                    <a:pt x="25651" y="18840"/>
                    <a:pt x="26108" y="18627"/>
                    <a:pt x="26399" y="18225"/>
                  </a:cubicBezTo>
                  <a:cubicBezTo>
                    <a:pt x="26590" y="17959"/>
                    <a:pt x="26681" y="17661"/>
                    <a:pt x="26681" y="17354"/>
                  </a:cubicBezTo>
                  <a:cubicBezTo>
                    <a:pt x="26681" y="17213"/>
                    <a:pt x="26656" y="17072"/>
                    <a:pt x="26615" y="16931"/>
                  </a:cubicBezTo>
                  <a:cubicBezTo>
                    <a:pt x="26590" y="16848"/>
                    <a:pt x="26565" y="16765"/>
                    <a:pt x="26524" y="16691"/>
                  </a:cubicBezTo>
                  <a:cubicBezTo>
                    <a:pt x="26457" y="16558"/>
                    <a:pt x="26374" y="16434"/>
                    <a:pt x="26267" y="16326"/>
                  </a:cubicBezTo>
                  <a:cubicBezTo>
                    <a:pt x="26225" y="16285"/>
                    <a:pt x="26184" y="16243"/>
                    <a:pt x="26134" y="16202"/>
                  </a:cubicBezTo>
                  <a:cubicBezTo>
                    <a:pt x="26109" y="16185"/>
                    <a:pt x="26084" y="16168"/>
                    <a:pt x="26059" y="16152"/>
                  </a:cubicBezTo>
                  <a:lnTo>
                    <a:pt x="20977" y="12487"/>
                  </a:lnTo>
                  <a:lnTo>
                    <a:pt x="12313" y="6244"/>
                  </a:lnTo>
                  <a:lnTo>
                    <a:pt x="3640"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4532350" y="2910125"/>
              <a:ext cx="402775" cy="314950"/>
            </a:xfrm>
            <a:custGeom>
              <a:avLst/>
              <a:gdLst/>
              <a:ahLst/>
              <a:cxnLst/>
              <a:rect l="l" t="t" r="r" b="b"/>
              <a:pathLst>
                <a:path w="16111" h="12598" extrusionOk="0">
                  <a:moveTo>
                    <a:pt x="1742" y="1"/>
                  </a:moveTo>
                  <a:lnTo>
                    <a:pt x="1" y="2414"/>
                  </a:lnTo>
                  <a:lnTo>
                    <a:pt x="10572" y="10025"/>
                  </a:lnTo>
                  <a:lnTo>
                    <a:pt x="13756" y="12322"/>
                  </a:lnTo>
                  <a:cubicBezTo>
                    <a:pt x="14016" y="12507"/>
                    <a:pt x="14319" y="12597"/>
                    <a:pt x="14618" y="12597"/>
                  </a:cubicBezTo>
                  <a:cubicBezTo>
                    <a:pt x="15080" y="12597"/>
                    <a:pt x="15537" y="12384"/>
                    <a:pt x="15828" y="11982"/>
                  </a:cubicBezTo>
                  <a:cubicBezTo>
                    <a:pt x="16019" y="11716"/>
                    <a:pt x="16110" y="11418"/>
                    <a:pt x="16110" y="11111"/>
                  </a:cubicBezTo>
                  <a:cubicBezTo>
                    <a:pt x="16110" y="10970"/>
                    <a:pt x="16085" y="10829"/>
                    <a:pt x="16044" y="10688"/>
                  </a:cubicBezTo>
                  <a:cubicBezTo>
                    <a:pt x="16019" y="10605"/>
                    <a:pt x="15994" y="10522"/>
                    <a:pt x="15953" y="10448"/>
                  </a:cubicBezTo>
                  <a:cubicBezTo>
                    <a:pt x="15886" y="10315"/>
                    <a:pt x="15803" y="10191"/>
                    <a:pt x="15696" y="10083"/>
                  </a:cubicBezTo>
                  <a:cubicBezTo>
                    <a:pt x="15654" y="10042"/>
                    <a:pt x="15613" y="10000"/>
                    <a:pt x="15563" y="9959"/>
                  </a:cubicBezTo>
                  <a:cubicBezTo>
                    <a:pt x="15538" y="9942"/>
                    <a:pt x="15513" y="9925"/>
                    <a:pt x="15488" y="9909"/>
                  </a:cubicBezTo>
                  <a:lnTo>
                    <a:pt x="10406" y="6244"/>
                  </a:lnTo>
                  <a:lnTo>
                    <a:pt x="1742"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3966075" y="3197850"/>
              <a:ext cx="629725" cy="505150"/>
            </a:xfrm>
            <a:custGeom>
              <a:avLst/>
              <a:gdLst/>
              <a:ahLst/>
              <a:cxnLst/>
              <a:rect l="l" t="t" r="r" b="b"/>
              <a:pathLst>
                <a:path w="25189" h="20206" extrusionOk="0">
                  <a:moveTo>
                    <a:pt x="50" y="0"/>
                  </a:moveTo>
                  <a:lnTo>
                    <a:pt x="50" y="0"/>
                  </a:lnTo>
                  <a:cubicBezTo>
                    <a:pt x="0" y="1235"/>
                    <a:pt x="50" y="2496"/>
                    <a:pt x="216" y="3781"/>
                  </a:cubicBezTo>
                  <a:lnTo>
                    <a:pt x="8880" y="10024"/>
                  </a:lnTo>
                  <a:lnTo>
                    <a:pt x="17544" y="16267"/>
                  </a:lnTo>
                  <a:lnTo>
                    <a:pt x="17553" y="16267"/>
                  </a:lnTo>
                  <a:lnTo>
                    <a:pt x="22635" y="19932"/>
                  </a:lnTo>
                  <a:cubicBezTo>
                    <a:pt x="22892" y="20114"/>
                    <a:pt x="23199" y="20206"/>
                    <a:pt x="23497" y="20206"/>
                  </a:cubicBezTo>
                  <a:lnTo>
                    <a:pt x="23945" y="20139"/>
                  </a:lnTo>
                  <a:cubicBezTo>
                    <a:pt x="23995" y="20123"/>
                    <a:pt x="24044" y="20106"/>
                    <a:pt x="24086" y="20089"/>
                  </a:cubicBezTo>
                  <a:lnTo>
                    <a:pt x="24708" y="19592"/>
                  </a:lnTo>
                  <a:cubicBezTo>
                    <a:pt x="25189" y="18929"/>
                    <a:pt x="25039" y="18000"/>
                    <a:pt x="24368" y="17519"/>
                  </a:cubicBezTo>
                  <a:lnTo>
                    <a:pt x="21184" y="15223"/>
                  </a:lnTo>
                  <a:lnTo>
                    <a:pt x="10621" y="7611"/>
                  </a:lnTo>
                  <a:lnTo>
                    <a:pt x="50"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4188075" y="3388125"/>
              <a:ext cx="407725" cy="314875"/>
            </a:xfrm>
            <a:custGeom>
              <a:avLst/>
              <a:gdLst/>
              <a:ahLst/>
              <a:cxnLst/>
              <a:rect l="l" t="t" r="r" b="b"/>
              <a:pathLst>
                <a:path w="16309" h="12595" extrusionOk="0">
                  <a:moveTo>
                    <a:pt x="1741" y="0"/>
                  </a:moveTo>
                  <a:lnTo>
                    <a:pt x="0" y="2413"/>
                  </a:lnTo>
                  <a:lnTo>
                    <a:pt x="8664" y="8656"/>
                  </a:lnTo>
                  <a:lnTo>
                    <a:pt x="8673" y="8656"/>
                  </a:lnTo>
                  <a:lnTo>
                    <a:pt x="13755" y="12321"/>
                  </a:lnTo>
                  <a:cubicBezTo>
                    <a:pt x="14012" y="12503"/>
                    <a:pt x="14319" y="12595"/>
                    <a:pt x="14617" y="12595"/>
                  </a:cubicBezTo>
                  <a:lnTo>
                    <a:pt x="15065" y="12528"/>
                  </a:lnTo>
                  <a:cubicBezTo>
                    <a:pt x="15115" y="12512"/>
                    <a:pt x="15164" y="12495"/>
                    <a:pt x="15206" y="12478"/>
                  </a:cubicBezTo>
                  <a:lnTo>
                    <a:pt x="15828" y="11981"/>
                  </a:lnTo>
                  <a:cubicBezTo>
                    <a:pt x="16309" y="11318"/>
                    <a:pt x="16159" y="10389"/>
                    <a:pt x="15488" y="9908"/>
                  </a:cubicBezTo>
                  <a:lnTo>
                    <a:pt x="12304" y="7612"/>
                  </a:lnTo>
                  <a:lnTo>
                    <a:pt x="174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51"/>
          <p:cNvSpPr txBox="1">
            <a:spLocks noGrp="1"/>
          </p:cNvSpPr>
          <p:nvPr>
            <p:ph type="title" idx="15"/>
          </p:nvPr>
        </p:nvSpPr>
        <p:spPr>
          <a:xfrm>
            <a:off x="713250" y="539500"/>
            <a:ext cx="7717500" cy="55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749" name="Google Shape;749;p51"/>
          <p:cNvSpPr txBox="1">
            <a:spLocks noGrp="1"/>
          </p:cNvSpPr>
          <p:nvPr>
            <p:ph type="subTitle" idx="2"/>
          </p:nvPr>
        </p:nvSpPr>
        <p:spPr>
          <a:xfrm flipH="1">
            <a:off x="1646050" y="1441775"/>
            <a:ext cx="2402400" cy="8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Identify DEGs using hypothesis testing and fold change methods.</a:t>
            </a:r>
            <a:endParaRPr b="1"/>
          </a:p>
        </p:txBody>
      </p:sp>
      <p:sp>
        <p:nvSpPr>
          <p:cNvPr id="750" name="Google Shape;750;p51"/>
          <p:cNvSpPr txBox="1">
            <a:spLocks noGrp="1"/>
          </p:cNvSpPr>
          <p:nvPr>
            <p:ph type="subTitle" idx="5"/>
          </p:nvPr>
        </p:nvSpPr>
        <p:spPr>
          <a:xfrm flipH="1">
            <a:off x="1646050" y="2880625"/>
            <a:ext cx="2402400" cy="94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Compare the DEGs across paired and independent sample scenarios.</a:t>
            </a:r>
            <a:endParaRPr b="1"/>
          </a:p>
        </p:txBody>
      </p:sp>
      <p:sp>
        <p:nvSpPr>
          <p:cNvPr id="751" name="Google Shape;751;p51"/>
          <p:cNvSpPr txBox="1">
            <a:spLocks noGrp="1"/>
          </p:cNvSpPr>
          <p:nvPr>
            <p:ph type="subTitle" idx="8"/>
          </p:nvPr>
        </p:nvSpPr>
        <p:spPr>
          <a:xfrm>
            <a:off x="5656775" y="1516838"/>
            <a:ext cx="2402400" cy="73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Visualize DEGs using a volcano plot.</a:t>
            </a:r>
            <a:endParaRPr b="1"/>
          </a:p>
        </p:txBody>
      </p:sp>
      <p:sp>
        <p:nvSpPr>
          <p:cNvPr id="752" name="Google Shape;752;p51"/>
          <p:cNvSpPr txBox="1">
            <a:spLocks noGrp="1"/>
          </p:cNvSpPr>
          <p:nvPr>
            <p:ph type="subTitle" idx="14"/>
          </p:nvPr>
        </p:nvSpPr>
        <p:spPr>
          <a:xfrm>
            <a:off x="5656775" y="2880575"/>
            <a:ext cx="2402400" cy="94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Conduct GSEA on the DEGs obtained from the paired samples hypothesis.</a:t>
            </a:r>
            <a:endParaRPr b="1"/>
          </a:p>
        </p:txBody>
      </p:sp>
      <p:sp>
        <p:nvSpPr>
          <p:cNvPr id="753" name="Google Shape;753;p51"/>
          <p:cNvSpPr txBox="1">
            <a:spLocks noGrp="1"/>
          </p:cNvSpPr>
          <p:nvPr>
            <p:ph type="title"/>
          </p:nvPr>
        </p:nvSpPr>
        <p:spPr>
          <a:xfrm flipH="1">
            <a:off x="713250" y="1507198"/>
            <a:ext cx="830400" cy="73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754" name="Google Shape;754;p51"/>
          <p:cNvSpPr txBox="1">
            <a:spLocks noGrp="1"/>
          </p:cNvSpPr>
          <p:nvPr>
            <p:ph type="title" idx="3"/>
          </p:nvPr>
        </p:nvSpPr>
        <p:spPr>
          <a:xfrm flipH="1">
            <a:off x="713250" y="2992323"/>
            <a:ext cx="830400" cy="73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755" name="Google Shape;755;p51"/>
          <p:cNvSpPr txBox="1">
            <a:spLocks noGrp="1"/>
          </p:cNvSpPr>
          <p:nvPr>
            <p:ph type="title" idx="6"/>
          </p:nvPr>
        </p:nvSpPr>
        <p:spPr>
          <a:xfrm>
            <a:off x="4714475" y="1507198"/>
            <a:ext cx="830400" cy="73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756" name="Google Shape;756;p51"/>
          <p:cNvSpPr txBox="1">
            <a:spLocks noGrp="1"/>
          </p:cNvSpPr>
          <p:nvPr>
            <p:ph type="title" idx="9"/>
          </p:nvPr>
        </p:nvSpPr>
        <p:spPr>
          <a:xfrm>
            <a:off x="4714475" y="2992323"/>
            <a:ext cx="830400" cy="73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grpSp>
        <p:nvGrpSpPr>
          <p:cNvPr id="757" name="Google Shape;757;p51"/>
          <p:cNvGrpSpPr/>
          <p:nvPr/>
        </p:nvGrpSpPr>
        <p:grpSpPr>
          <a:xfrm rot="5091637">
            <a:off x="6710092" y="-1510963"/>
            <a:ext cx="3019812" cy="3743865"/>
            <a:chOff x="3453675" y="959025"/>
            <a:chExt cx="2670400" cy="3310675"/>
          </a:xfrm>
        </p:grpSpPr>
        <p:sp>
          <p:nvSpPr>
            <p:cNvPr id="758" name="Google Shape;758;p51"/>
            <p:cNvSpPr/>
            <p:nvPr/>
          </p:nvSpPr>
          <p:spPr>
            <a:xfrm>
              <a:off x="3453675" y="3646400"/>
              <a:ext cx="440900" cy="236925"/>
            </a:xfrm>
            <a:custGeom>
              <a:avLst/>
              <a:gdLst/>
              <a:ahLst/>
              <a:cxnLst/>
              <a:rect l="l" t="t" r="r" b="b"/>
              <a:pathLst>
                <a:path w="17636" h="9477" extrusionOk="0">
                  <a:moveTo>
                    <a:pt x="15430" y="0"/>
                  </a:moveTo>
                  <a:lnTo>
                    <a:pt x="1" y="995"/>
                  </a:lnTo>
                  <a:lnTo>
                    <a:pt x="548" y="9477"/>
                  </a:lnTo>
                  <a:lnTo>
                    <a:pt x="17636" y="8374"/>
                  </a:lnTo>
                  <a:lnTo>
                    <a:pt x="15430" y="0"/>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1"/>
            <p:cNvSpPr/>
            <p:nvPr/>
          </p:nvSpPr>
          <p:spPr>
            <a:xfrm>
              <a:off x="4055600" y="1387050"/>
              <a:ext cx="1466525" cy="2454825"/>
            </a:xfrm>
            <a:custGeom>
              <a:avLst/>
              <a:gdLst/>
              <a:ahLst/>
              <a:cxnLst/>
              <a:rect l="l" t="t" r="r" b="b"/>
              <a:pathLst>
                <a:path w="58661" h="98193" extrusionOk="0">
                  <a:moveTo>
                    <a:pt x="56455" y="1"/>
                  </a:moveTo>
                  <a:lnTo>
                    <a:pt x="47418" y="581"/>
                  </a:lnTo>
                  <a:cubicBezTo>
                    <a:pt x="38240" y="1178"/>
                    <a:pt x="30479" y="5257"/>
                    <a:pt x="25571" y="12073"/>
                  </a:cubicBezTo>
                  <a:cubicBezTo>
                    <a:pt x="20662" y="18888"/>
                    <a:pt x="19253" y="27536"/>
                    <a:pt x="21599" y="36432"/>
                  </a:cubicBezTo>
                  <a:lnTo>
                    <a:pt x="22661" y="40486"/>
                  </a:lnTo>
                  <a:lnTo>
                    <a:pt x="23904" y="45187"/>
                  </a:lnTo>
                  <a:lnTo>
                    <a:pt x="26110" y="53561"/>
                  </a:lnTo>
                  <a:lnTo>
                    <a:pt x="28846" y="63925"/>
                  </a:lnTo>
                  <a:cubicBezTo>
                    <a:pt x="29128" y="65020"/>
                    <a:pt x="29343" y="66098"/>
                    <a:pt x="29476" y="67167"/>
                  </a:cubicBezTo>
                  <a:lnTo>
                    <a:pt x="34558" y="70832"/>
                  </a:lnTo>
                  <a:cubicBezTo>
                    <a:pt x="34583" y="70848"/>
                    <a:pt x="34608" y="70865"/>
                    <a:pt x="34633" y="70882"/>
                  </a:cubicBezTo>
                  <a:cubicBezTo>
                    <a:pt x="34683" y="70923"/>
                    <a:pt x="34724" y="70965"/>
                    <a:pt x="34766" y="71006"/>
                  </a:cubicBezTo>
                  <a:cubicBezTo>
                    <a:pt x="34873" y="71114"/>
                    <a:pt x="34956" y="71238"/>
                    <a:pt x="35023" y="71371"/>
                  </a:cubicBezTo>
                  <a:cubicBezTo>
                    <a:pt x="35064" y="71445"/>
                    <a:pt x="35089" y="71528"/>
                    <a:pt x="35114" y="71611"/>
                  </a:cubicBezTo>
                  <a:cubicBezTo>
                    <a:pt x="35155" y="71752"/>
                    <a:pt x="35180" y="71893"/>
                    <a:pt x="35180" y="72034"/>
                  </a:cubicBezTo>
                  <a:cubicBezTo>
                    <a:pt x="35180" y="72341"/>
                    <a:pt x="35089" y="72639"/>
                    <a:pt x="34898" y="72905"/>
                  </a:cubicBezTo>
                  <a:cubicBezTo>
                    <a:pt x="34607" y="73307"/>
                    <a:pt x="34150" y="73520"/>
                    <a:pt x="33688" y="73520"/>
                  </a:cubicBezTo>
                  <a:cubicBezTo>
                    <a:pt x="33389" y="73520"/>
                    <a:pt x="33086" y="73430"/>
                    <a:pt x="32826" y="73245"/>
                  </a:cubicBezTo>
                  <a:lnTo>
                    <a:pt x="29642" y="70948"/>
                  </a:lnTo>
                  <a:cubicBezTo>
                    <a:pt x="29501" y="74198"/>
                    <a:pt x="28614" y="77241"/>
                    <a:pt x="27005" y="79911"/>
                  </a:cubicBezTo>
                  <a:lnTo>
                    <a:pt x="29551" y="81743"/>
                  </a:lnTo>
                  <a:cubicBezTo>
                    <a:pt x="30214" y="82216"/>
                    <a:pt x="30371" y="83144"/>
                    <a:pt x="29890" y="83816"/>
                  </a:cubicBezTo>
                  <a:cubicBezTo>
                    <a:pt x="29600" y="84214"/>
                    <a:pt x="29144" y="84429"/>
                    <a:pt x="28680" y="84429"/>
                  </a:cubicBezTo>
                  <a:cubicBezTo>
                    <a:pt x="28382" y="84429"/>
                    <a:pt x="28075" y="84338"/>
                    <a:pt x="27818" y="84156"/>
                  </a:cubicBezTo>
                  <a:lnTo>
                    <a:pt x="25272" y="82323"/>
                  </a:lnTo>
                  <a:cubicBezTo>
                    <a:pt x="23249" y="84686"/>
                    <a:pt x="20638" y="86486"/>
                    <a:pt x="17603" y="87655"/>
                  </a:cubicBezTo>
                  <a:lnTo>
                    <a:pt x="20787" y="89951"/>
                  </a:lnTo>
                  <a:cubicBezTo>
                    <a:pt x="21458" y="90424"/>
                    <a:pt x="21608" y="91352"/>
                    <a:pt x="21127" y="92024"/>
                  </a:cubicBezTo>
                  <a:lnTo>
                    <a:pt x="20505" y="92521"/>
                  </a:lnTo>
                  <a:cubicBezTo>
                    <a:pt x="20463" y="92538"/>
                    <a:pt x="20414" y="92555"/>
                    <a:pt x="20364" y="92571"/>
                  </a:cubicBezTo>
                  <a:lnTo>
                    <a:pt x="19916" y="92638"/>
                  </a:lnTo>
                  <a:cubicBezTo>
                    <a:pt x="19618" y="92638"/>
                    <a:pt x="19311" y="92546"/>
                    <a:pt x="19054" y="92356"/>
                  </a:cubicBezTo>
                  <a:lnTo>
                    <a:pt x="13972" y="88699"/>
                  </a:lnTo>
                  <a:lnTo>
                    <a:pt x="13963" y="88699"/>
                  </a:lnTo>
                  <a:cubicBezTo>
                    <a:pt x="12910" y="88907"/>
                    <a:pt x="11816" y="89047"/>
                    <a:pt x="10697" y="89122"/>
                  </a:cubicBezTo>
                  <a:lnTo>
                    <a:pt x="1" y="89810"/>
                  </a:lnTo>
                  <a:lnTo>
                    <a:pt x="2206" y="98193"/>
                  </a:lnTo>
                  <a:lnTo>
                    <a:pt x="11244" y="97604"/>
                  </a:lnTo>
                  <a:cubicBezTo>
                    <a:pt x="20422" y="97015"/>
                    <a:pt x="28174" y="92936"/>
                    <a:pt x="33091" y="86121"/>
                  </a:cubicBezTo>
                  <a:cubicBezTo>
                    <a:pt x="37999" y="79305"/>
                    <a:pt x="39409" y="70649"/>
                    <a:pt x="37062" y="61761"/>
                  </a:cubicBezTo>
                  <a:lnTo>
                    <a:pt x="35993" y="57699"/>
                  </a:lnTo>
                  <a:lnTo>
                    <a:pt x="34757" y="53006"/>
                  </a:lnTo>
                  <a:lnTo>
                    <a:pt x="32552" y="44624"/>
                  </a:lnTo>
                  <a:lnTo>
                    <a:pt x="29816" y="34260"/>
                  </a:lnTo>
                  <a:cubicBezTo>
                    <a:pt x="29526" y="33174"/>
                    <a:pt x="29318" y="32096"/>
                    <a:pt x="29186" y="31026"/>
                  </a:cubicBezTo>
                  <a:lnTo>
                    <a:pt x="24095" y="27361"/>
                  </a:lnTo>
                  <a:cubicBezTo>
                    <a:pt x="23432" y="26881"/>
                    <a:pt x="23282" y="25952"/>
                    <a:pt x="23755" y="25280"/>
                  </a:cubicBezTo>
                  <a:cubicBezTo>
                    <a:pt x="24045" y="24882"/>
                    <a:pt x="24501" y="24667"/>
                    <a:pt x="24966" y="24667"/>
                  </a:cubicBezTo>
                  <a:cubicBezTo>
                    <a:pt x="25264" y="24667"/>
                    <a:pt x="25571" y="24758"/>
                    <a:pt x="25836" y="24949"/>
                  </a:cubicBezTo>
                  <a:lnTo>
                    <a:pt x="29020" y="27245"/>
                  </a:lnTo>
                  <a:cubicBezTo>
                    <a:pt x="29161" y="23995"/>
                    <a:pt x="30048" y="20952"/>
                    <a:pt x="31648" y="18283"/>
                  </a:cubicBezTo>
                  <a:lnTo>
                    <a:pt x="29103" y="16450"/>
                  </a:lnTo>
                  <a:cubicBezTo>
                    <a:pt x="28440" y="15969"/>
                    <a:pt x="28290" y="15041"/>
                    <a:pt x="28771" y="14378"/>
                  </a:cubicBezTo>
                  <a:lnTo>
                    <a:pt x="29385" y="13880"/>
                  </a:lnTo>
                  <a:cubicBezTo>
                    <a:pt x="29434" y="13855"/>
                    <a:pt x="29484" y="13839"/>
                    <a:pt x="29534" y="13830"/>
                  </a:cubicBezTo>
                  <a:lnTo>
                    <a:pt x="29973" y="13756"/>
                  </a:lnTo>
                  <a:cubicBezTo>
                    <a:pt x="30280" y="13756"/>
                    <a:pt x="30579" y="13847"/>
                    <a:pt x="30844" y="14038"/>
                  </a:cubicBezTo>
                  <a:lnTo>
                    <a:pt x="33389" y="15870"/>
                  </a:lnTo>
                  <a:cubicBezTo>
                    <a:pt x="35412" y="13507"/>
                    <a:pt x="38016" y="11700"/>
                    <a:pt x="41050" y="10539"/>
                  </a:cubicBezTo>
                  <a:lnTo>
                    <a:pt x="37867" y="8242"/>
                  </a:lnTo>
                  <a:cubicBezTo>
                    <a:pt x="37469" y="7952"/>
                    <a:pt x="37253" y="7496"/>
                    <a:pt x="37253" y="7032"/>
                  </a:cubicBezTo>
                  <a:cubicBezTo>
                    <a:pt x="37253" y="6733"/>
                    <a:pt x="37344" y="6426"/>
                    <a:pt x="37535" y="6169"/>
                  </a:cubicBezTo>
                  <a:cubicBezTo>
                    <a:pt x="37821" y="5763"/>
                    <a:pt x="38274" y="5548"/>
                    <a:pt x="38736" y="5548"/>
                  </a:cubicBezTo>
                  <a:cubicBezTo>
                    <a:pt x="39037" y="5548"/>
                    <a:pt x="39342" y="5639"/>
                    <a:pt x="39608" y="5829"/>
                  </a:cubicBezTo>
                  <a:lnTo>
                    <a:pt x="44690" y="9494"/>
                  </a:lnTo>
                  <a:cubicBezTo>
                    <a:pt x="45751" y="9287"/>
                    <a:pt x="46838" y="9138"/>
                    <a:pt x="47965" y="9071"/>
                  </a:cubicBezTo>
                  <a:lnTo>
                    <a:pt x="58661" y="8375"/>
                  </a:lnTo>
                  <a:lnTo>
                    <a:pt x="56455"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1"/>
            <p:cNvSpPr/>
            <p:nvPr/>
          </p:nvSpPr>
          <p:spPr>
            <a:xfrm>
              <a:off x="4637650" y="2003700"/>
              <a:ext cx="147600" cy="159025"/>
            </a:xfrm>
            <a:custGeom>
              <a:avLst/>
              <a:gdLst/>
              <a:ahLst/>
              <a:cxnLst/>
              <a:rect l="l" t="t" r="r" b="b"/>
              <a:pathLst>
                <a:path w="5904" h="6361" extrusionOk="0">
                  <a:moveTo>
                    <a:pt x="1684" y="1"/>
                  </a:moveTo>
                  <a:cubicBezTo>
                    <a:pt x="1219" y="1"/>
                    <a:pt x="763" y="216"/>
                    <a:pt x="473" y="614"/>
                  </a:cubicBezTo>
                  <a:cubicBezTo>
                    <a:pt x="0" y="1286"/>
                    <a:pt x="150" y="2215"/>
                    <a:pt x="813" y="2695"/>
                  </a:cubicBezTo>
                  <a:lnTo>
                    <a:pt x="5904" y="6360"/>
                  </a:lnTo>
                  <a:cubicBezTo>
                    <a:pt x="5738" y="5075"/>
                    <a:pt x="5680" y="3806"/>
                    <a:pt x="5738" y="2579"/>
                  </a:cubicBezTo>
                  <a:lnTo>
                    <a:pt x="2554" y="283"/>
                  </a:lnTo>
                  <a:cubicBezTo>
                    <a:pt x="2289" y="92"/>
                    <a:pt x="1982" y="1"/>
                    <a:pt x="1684" y="1"/>
                  </a:cubicBez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1"/>
            <p:cNvSpPr/>
            <p:nvPr/>
          </p:nvSpPr>
          <p:spPr>
            <a:xfrm>
              <a:off x="4762850" y="1730925"/>
              <a:ext cx="127500" cy="113200"/>
            </a:xfrm>
            <a:custGeom>
              <a:avLst/>
              <a:gdLst/>
              <a:ahLst/>
              <a:cxnLst/>
              <a:rect l="l" t="t" r="r" b="b"/>
              <a:pathLst>
                <a:path w="5100" h="4528" extrusionOk="0">
                  <a:moveTo>
                    <a:pt x="1683" y="1"/>
                  </a:moveTo>
                  <a:lnTo>
                    <a:pt x="1244" y="75"/>
                  </a:lnTo>
                  <a:cubicBezTo>
                    <a:pt x="1194" y="84"/>
                    <a:pt x="1144" y="100"/>
                    <a:pt x="1095" y="125"/>
                  </a:cubicBezTo>
                  <a:lnTo>
                    <a:pt x="481" y="623"/>
                  </a:lnTo>
                  <a:cubicBezTo>
                    <a:pt x="0" y="1286"/>
                    <a:pt x="150" y="2214"/>
                    <a:pt x="813" y="2695"/>
                  </a:cubicBezTo>
                  <a:lnTo>
                    <a:pt x="3358" y="4528"/>
                  </a:lnTo>
                  <a:cubicBezTo>
                    <a:pt x="3615" y="4105"/>
                    <a:pt x="3889" y="3690"/>
                    <a:pt x="4179" y="3284"/>
                  </a:cubicBezTo>
                  <a:cubicBezTo>
                    <a:pt x="4469" y="2886"/>
                    <a:pt x="4776" y="2488"/>
                    <a:pt x="5099" y="2115"/>
                  </a:cubicBezTo>
                  <a:lnTo>
                    <a:pt x="2554" y="283"/>
                  </a:lnTo>
                  <a:cubicBezTo>
                    <a:pt x="2289" y="92"/>
                    <a:pt x="1990" y="1"/>
                    <a:pt x="1683" y="1"/>
                  </a:cubicBez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1"/>
            <p:cNvSpPr/>
            <p:nvPr/>
          </p:nvSpPr>
          <p:spPr>
            <a:xfrm>
              <a:off x="4986925" y="1525725"/>
              <a:ext cx="185950" cy="124800"/>
            </a:xfrm>
            <a:custGeom>
              <a:avLst/>
              <a:gdLst/>
              <a:ahLst/>
              <a:cxnLst/>
              <a:rect l="l" t="t" r="r" b="b"/>
              <a:pathLst>
                <a:path w="7438" h="4992" extrusionOk="0">
                  <a:moveTo>
                    <a:pt x="1483" y="1"/>
                  </a:moveTo>
                  <a:cubicBezTo>
                    <a:pt x="1021" y="1"/>
                    <a:pt x="568" y="216"/>
                    <a:pt x="282" y="622"/>
                  </a:cubicBezTo>
                  <a:cubicBezTo>
                    <a:pt x="91" y="879"/>
                    <a:pt x="0" y="1186"/>
                    <a:pt x="0" y="1485"/>
                  </a:cubicBezTo>
                  <a:cubicBezTo>
                    <a:pt x="0" y="1949"/>
                    <a:pt x="216" y="2405"/>
                    <a:pt x="614" y="2695"/>
                  </a:cubicBezTo>
                  <a:lnTo>
                    <a:pt x="3797" y="4992"/>
                  </a:lnTo>
                  <a:cubicBezTo>
                    <a:pt x="4950" y="4544"/>
                    <a:pt x="6169" y="4196"/>
                    <a:pt x="7437" y="3947"/>
                  </a:cubicBezTo>
                  <a:lnTo>
                    <a:pt x="2355" y="282"/>
                  </a:lnTo>
                  <a:cubicBezTo>
                    <a:pt x="2089" y="92"/>
                    <a:pt x="1784" y="1"/>
                    <a:pt x="1483" y="1"/>
                  </a:cubicBez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1"/>
            <p:cNvSpPr/>
            <p:nvPr/>
          </p:nvSpPr>
          <p:spPr>
            <a:xfrm>
              <a:off x="5682950" y="1345400"/>
              <a:ext cx="441125" cy="237150"/>
            </a:xfrm>
            <a:custGeom>
              <a:avLst/>
              <a:gdLst/>
              <a:ahLst/>
              <a:cxnLst/>
              <a:rect l="l" t="t" r="r" b="b"/>
              <a:pathLst>
                <a:path w="17645" h="9486" extrusionOk="0">
                  <a:moveTo>
                    <a:pt x="17097" y="0"/>
                  </a:moveTo>
                  <a:lnTo>
                    <a:pt x="1" y="1111"/>
                  </a:lnTo>
                  <a:lnTo>
                    <a:pt x="2214" y="9485"/>
                  </a:lnTo>
                  <a:lnTo>
                    <a:pt x="17644" y="8490"/>
                  </a:lnTo>
                  <a:lnTo>
                    <a:pt x="17097" y="0"/>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1"/>
            <p:cNvSpPr/>
            <p:nvPr/>
          </p:nvSpPr>
          <p:spPr>
            <a:xfrm>
              <a:off x="4404875" y="3578400"/>
              <a:ext cx="190925" cy="124600"/>
            </a:xfrm>
            <a:custGeom>
              <a:avLst/>
              <a:gdLst/>
              <a:ahLst/>
              <a:cxnLst/>
              <a:rect l="l" t="t" r="r" b="b"/>
              <a:pathLst>
                <a:path w="7637" h="4984" extrusionOk="0">
                  <a:moveTo>
                    <a:pt x="3632" y="1"/>
                  </a:moveTo>
                  <a:cubicBezTo>
                    <a:pt x="2480" y="440"/>
                    <a:pt x="1269" y="788"/>
                    <a:pt x="1" y="1045"/>
                  </a:cubicBezTo>
                  <a:lnTo>
                    <a:pt x="5083" y="4710"/>
                  </a:lnTo>
                  <a:cubicBezTo>
                    <a:pt x="5340" y="4892"/>
                    <a:pt x="5647" y="4984"/>
                    <a:pt x="5945" y="4984"/>
                  </a:cubicBezTo>
                  <a:lnTo>
                    <a:pt x="6393" y="4917"/>
                  </a:lnTo>
                  <a:cubicBezTo>
                    <a:pt x="6443" y="4901"/>
                    <a:pt x="6492" y="4884"/>
                    <a:pt x="6534" y="4867"/>
                  </a:cubicBezTo>
                  <a:lnTo>
                    <a:pt x="7156" y="4370"/>
                  </a:lnTo>
                  <a:cubicBezTo>
                    <a:pt x="7637" y="3707"/>
                    <a:pt x="7487" y="2778"/>
                    <a:pt x="6816" y="2297"/>
                  </a:cubicBezTo>
                  <a:lnTo>
                    <a:pt x="3632" y="1"/>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p:nvPr/>
          </p:nvSpPr>
          <p:spPr>
            <a:xfrm>
              <a:off x="4687400" y="3384800"/>
              <a:ext cx="127500" cy="113000"/>
            </a:xfrm>
            <a:custGeom>
              <a:avLst/>
              <a:gdLst/>
              <a:ahLst/>
              <a:cxnLst/>
              <a:rect l="l" t="t" r="r" b="b"/>
              <a:pathLst>
                <a:path w="5100" h="4520" extrusionOk="0">
                  <a:moveTo>
                    <a:pt x="1733" y="1"/>
                  </a:moveTo>
                  <a:cubicBezTo>
                    <a:pt x="1484" y="423"/>
                    <a:pt x="1211" y="838"/>
                    <a:pt x="921" y="1236"/>
                  </a:cubicBezTo>
                  <a:cubicBezTo>
                    <a:pt x="622" y="1642"/>
                    <a:pt x="315" y="2032"/>
                    <a:pt x="0" y="2413"/>
                  </a:cubicBezTo>
                  <a:lnTo>
                    <a:pt x="2546" y="4246"/>
                  </a:lnTo>
                  <a:cubicBezTo>
                    <a:pt x="2803" y="4428"/>
                    <a:pt x="3110" y="4519"/>
                    <a:pt x="3408" y="4519"/>
                  </a:cubicBezTo>
                  <a:cubicBezTo>
                    <a:pt x="3872" y="4519"/>
                    <a:pt x="4328" y="4304"/>
                    <a:pt x="4618" y="3906"/>
                  </a:cubicBezTo>
                  <a:cubicBezTo>
                    <a:pt x="5099" y="3234"/>
                    <a:pt x="4942" y="2306"/>
                    <a:pt x="4279" y="1833"/>
                  </a:cubicBezTo>
                  <a:lnTo>
                    <a:pt x="1733" y="1"/>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1"/>
            <p:cNvSpPr/>
            <p:nvPr/>
          </p:nvSpPr>
          <p:spPr>
            <a:xfrm>
              <a:off x="4792475" y="3066225"/>
              <a:ext cx="142650" cy="158850"/>
            </a:xfrm>
            <a:custGeom>
              <a:avLst/>
              <a:gdLst/>
              <a:ahLst/>
              <a:cxnLst/>
              <a:rect l="l" t="t" r="r" b="b"/>
              <a:pathLst>
                <a:path w="5706" h="6354" extrusionOk="0">
                  <a:moveTo>
                    <a:pt x="1" y="0"/>
                  </a:moveTo>
                  <a:lnTo>
                    <a:pt x="1" y="0"/>
                  </a:lnTo>
                  <a:cubicBezTo>
                    <a:pt x="167" y="1285"/>
                    <a:pt x="217" y="2546"/>
                    <a:pt x="167" y="3781"/>
                  </a:cubicBezTo>
                  <a:lnTo>
                    <a:pt x="3351" y="6078"/>
                  </a:lnTo>
                  <a:cubicBezTo>
                    <a:pt x="3611" y="6263"/>
                    <a:pt x="3914" y="6353"/>
                    <a:pt x="4213" y="6353"/>
                  </a:cubicBezTo>
                  <a:cubicBezTo>
                    <a:pt x="4675" y="6353"/>
                    <a:pt x="5132" y="6140"/>
                    <a:pt x="5423" y="5738"/>
                  </a:cubicBezTo>
                  <a:cubicBezTo>
                    <a:pt x="5614" y="5472"/>
                    <a:pt x="5705" y="5174"/>
                    <a:pt x="5705" y="4867"/>
                  </a:cubicBezTo>
                  <a:cubicBezTo>
                    <a:pt x="5705" y="4726"/>
                    <a:pt x="5680" y="4585"/>
                    <a:pt x="5639" y="4444"/>
                  </a:cubicBezTo>
                  <a:cubicBezTo>
                    <a:pt x="5614" y="4361"/>
                    <a:pt x="5589" y="4278"/>
                    <a:pt x="5548" y="4204"/>
                  </a:cubicBezTo>
                  <a:cubicBezTo>
                    <a:pt x="5481" y="4071"/>
                    <a:pt x="5398" y="3947"/>
                    <a:pt x="5291" y="3839"/>
                  </a:cubicBezTo>
                  <a:cubicBezTo>
                    <a:pt x="5249" y="3798"/>
                    <a:pt x="5208" y="3756"/>
                    <a:pt x="5158" y="3715"/>
                  </a:cubicBezTo>
                  <a:cubicBezTo>
                    <a:pt x="5133" y="3698"/>
                    <a:pt x="5108" y="3681"/>
                    <a:pt x="5083" y="3665"/>
                  </a:cubicBezTo>
                  <a:lnTo>
                    <a:pt x="1" y="0"/>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1"/>
            <p:cNvSpPr/>
            <p:nvPr/>
          </p:nvSpPr>
          <p:spPr>
            <a:xfrm>
              <a:off x="3723150" y="2516725"/>
              <a:ext cx="985200" cy="1752975"/>
            </a:xfrm>
            <a:custGeom>
              <a:avLst/>
              <a:gdLst/>
              <a:ahLst/>
              <a:cxnLst/>
              <a:rect l="l" t="t" r="r" b="b"/>
              <a:pathLst>
                <a:path w="39408" h="70119" extrusionOk="0">
                  <a:moveTo>
                    <a:pt x="37202" y="0"/>
                  </a:moveTo>
                  <a:lnTo>
                    <a:pt x="32352" y="315"/>
                  </a:lnTo>
                  <a:lnTo>
                    <a:pt x="28165" y="581"/>
                  </a:lnTo>
                  <a:cubicBezTo>
                    <a:pt x="18987" y="1178"/>
                    <a:pt x="11226" y="5257"/>
                    <a:pt x="6318" y="12072"/>
                  </a:cubicBezTo>
                  <a:cubicBezTo>
                    <a:pt x="1410" y="18888"/>
                    <a:pt x="0" y="27535"/>
                    <a:pt x="2346" y="36432"/>
                  </a:cubicBezTo>
                  <a:lnTo>
                    <a:pt x="4651" y="45187"/>
                  </a:lnTo>
                  <a:lnTo>
                    <a:pt x="6857" y="53561"/>
                  </a:lnTo>
                  <a:lnTo>
                    <a:pt x="11226" y="70118"/>
                  </a:lnTo>
                  <a:lnTo>
                    <a:pt x="19443" y="67954"/>
                  </a:lnTo>
                  <a:lnTo>
                    <a:pt x="15504" y="53006"/>
                  </a:lnTo>
                  <a:lnTo>
                    <a:pt x="13299" y="44632"/>
                  </a:lnTo>
                  <a:lnTo>
                    <a:pt x="10563" y="34268"/>
                  </a:lnTo>
                  <a:cubicBezTo>
                    <a:pt x="10273" y="33173"/>
                    <a:pt x="10065" y="32087"/>
                    <a:pt x="9933" y="31026"/>
                  </a:cubicBezTo>
                  <a:cubicBezTo>
                    <a:pt x="9767" y="29741"/>
                    <a:pt x="9717" y="28480"/>
                    <a:pt x="9767" y="27245"/>
                  </a:cubicBezTo>
                  <a:cubicBezTo>
                    <a:pt x="9908" y="23995"/>
                    <a:pt x="10795" y="20952"/>
                    <a:pt x="12395" y="18282"/>
                  </a:cubicBezTo>
                  <a:cubicBezTo>
                    <a:pt x="12652" y="17859"/>
                    <a:pt x="12926" y="17445"/>
                    <a:pt x="13216" y="17039"/>
                  </a:cubicBezTo>
                  <a:cubicBezTo>
                    <a:pt x="13506" y="16632"/>
                    <a:pt x="13813" y="16243"/>
                    <a:pt x="14136" y="15870"/>
                  </a:cubicBezTo>
                  <a:cubicBezTo>
                    <a:pt x="16159" y="13507"/>
                    <a:pt x="18763" y="11699"/>
                    <a:pt x="21797" y="10538"/>
                  </a:cubicBezTo>
                  <a:cubicBezTo>
                    <a:pt x="22958" y="10091"/>
                    <a:pt x="24169" y="9742"/>
                    <a:pt x="25437" y="9494"/>
                  </a:cubicBezTo>
                  <a:cubicBezTo>
                    <a:pt x="26498" y="9286"/>
                    <a:pt x="27593" y="9137"/>
                    <a:pt x="28712" y="9071"/>
                  </a:cubicBezTo>
                  <a:lnTo>
                    <a:pt x="39408" y="8374"/>
                  </a:lnTo>
                  <a:lnTo>
                    <a:pt x="37202"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1"/>
            <p:cNvSpPr/>
            <p:nvPr/>
          </p:nvSpPr>
          <p:spPr>
            <a:xfrm>
              <a:off x="4762850" y="1730925"/>
              <a:ext cx="781675" cy="584550"/>
            </a:xfrm>
            <a:custGeom>
              <a:avLst/>
              <a:gdLst/>
              <a:ahLst/>
              <a:cxnLst/>
              <a:rect l="l" t="t" r="r" b="b"/>
              <a:pathLst>
                <a:path w="31267" h="23382" extrusionOk="0">
                  <a:moveTo>
                    <a:pt x="1683" y="1"/>
                  </a:moveTo>
                  <a:lnTo>
                    <a:pt x="1244" y="75"/>
                  </a:lnTo>
                  <a:cubicBezTo>
                    <a:pt x="1194" y="84"/>
                    <a:pt x="1144" y="100"/>
                    <a:pt x="1095" y="125"/>
                  </a:cubicBezTo>
                  <a:lnTo>
                    <a:pt x="481" y="623"/>
                  </a:lnTo>
                  <a:cubicBezTo>
                    <a:pt x="0" y="1286"/>
                    <a:pt x="150" y="2214"/>
                    <a:pt x="813" y="2695"/>
                  </a:cubicBezTo>
                  <a:lnTo>
                    <a:pt x="3358" y="4528"/>
                  </a:lnTo>
                  <a:lnTo>
                    <a:pt x="16442" y="13955"/>
                  </a:lnTo>
                  <a:lnTo>
                    <a:pt x="29533" y="23382"/>
                  </a:lnTo>
                  <a:cubicBezTo>
                    <a:pt x="29848" y="23000"/>
                    <a:pt x="30155" y="22611"/>
                    <a:pt x="30445" y="22204"/>
                  </a:cubicBezTo>
                  <a:cubicBezTo>
                    <a:pt x="30744" y="21806"/>
                    <a:pt x="31009" y="21392"/>
                    <a:pt x="31266" y="20969"/>
                  </a:cubicBezTo>
                  <a:lnTo>
                    <a:pt x="18183" y="11542"/>
                  </a:lnTo>
                  <a:lnTo>
                    <a:pt x="5099" y="2115"/>
                  </a:lnTo>
                  <a:lnTo>
                    <a:pt x="2554" y="283"/>
                  </a:lnTo>
                  <a:cubicBezTo>
                    <a:pt x="2289" y="92"/>
                    <a:pt x="1990" y="1"/>
                    <a:pt x="168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1"/>
            <p:cNvSpPr/>
            <p:nvPr/>
          </p:nvSpPr>
          <p:spPr>
            <a:xfrm>
              <a:off x="4762850" y="1730925"/>
              <a:ext cx="454575" cy="348875"/>
            </a:xfrm>
            <a:custGeom>
              <a:avLst/>
              <a:gdLst/>
              <a:ahLst/>
              <a:cxnLst/>
              <a:rect l="l" t="t" r="r" b="b"/>
              <a:pathLst>
                <a:path w="18183" h="13955" extrusionOk="0">
                  <a:moveTo>
                    <a:pt x="1683" y="1"/>
                  </a:moveTo>
                  <a:lnTo>
                    <a:pt x="1244" y="75"/>
                  </a:lnTo>
                  <a:cubicBezTo>
                    <a:pt x="1194" y="84"/>
                    <a:pt x="1144" y="100"/>
                    <a:pt x="1095" y="125"/>
                  </a:cubicBezTo>
                  <a:lnTo>
                    <a:pt x="481" y="623"/>
                  </a:lnTo>
                  <a:cubicBezTo>
                    <a:pt x="0" y="1286"/>
                    <a:pt x="150" y="2214"/>
                    <a:pt x="813" y="2695"/>
                  </a:cubicBezTo>
                  <a:lnTo>
                    <a:pt x="3358" y="4528"/>
                  </a:lnTo>
                  <a:lnTo>
                    <a:pt x="16442" y="13955"/>
                  </a:lnTo>
                  <a:lnTo>
                    <a:pt x="18183" y="11542"/>
                  </a:lnTo>
                  <a:lnTo>
                    <a:pt x="5099" y="2115"/>
                  </a:lnTo>
                  <a:lnTo>
                    <a:pt x="2554" y="283"/>
                  </a:lnTo>
                  <a:cubicBezTo>
                    <a:pt x="2289" y="92"/>
                    <a:pt x="1990" y="1"/>
                    <a:pt x="168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1"/>
            <p:cNvSpPr/>
            <p:nvPr/>
          </p:nvSpPr>
          <p:spPr>
            <a:xfrm>
              <a:off x="4986925" y="1525725"/>
              <a:ext cx="624750" cy="505375"/>
            </a:xfrm>
            <a:custGeom>
              <a:avLst/>
              <a:gdLst/>
              <a:ahLst/>
              <a:cxnLst/>
              <a:rect l="l" t="t" r="r" b="b"/>
              <a:pathLst>
                <a:path w="24990" h="20215" extrusionOk="0">
                  <a:moveTo>
                    <a:pt x="1483" y="1"/>
                  </a:moveTo>
                  <a:cubicBezTo>
                    <a:pt x="1021" y="1"/>
                    <a:pt x="568" y="216"/>
                    <a:pt x="282" y="622"/>
                  </a:cubicBezTo>
                  <a:cubicBezTo>
                    <a:pt x="91" y="879"/>
                    <a:pt x="0" y="1186"/>
                    <a:pt x="0" y="1485"/>
                  </a:cubicBezTo>
                  <a:cubicBezTo>
                    <a:pt x="0" y="1949"/>
                    <a:pt x="216" y="2405"/>
                    <a:pt x="614" y="2695"/>
                  </a:cubicBezTo>
                  <a:lnTo>
                    <a:pt x="3797" y="4992"/>
                  </a:lnTo>
                  <a:lnTo>
                    <a:pt x="14369" y="12603"/>
                  </a:lnTo>
                  <a:lnTo>
                    <a:pt x="24940" y="20214"/>
                  </a:lnTo>
                  <a:cubicBezTo>
                    <a:pt x="24989" y="18979"/>
                    <a:pt x="24940" y="17719"/>
                    <a:pt x="24774" y="16434"/>
                  </a:cubicBezTo>
                  <a:lnTo>
                    <a:pt x="16110" y="10190"/>
                  </a:lnTo>
                  <a:lnTo>
                    <a:pt x="7437" y="3947"/>
                  </a:lnTo>
                  <a:lnTo>
                    <a:pt x="2355" y="282"/>
                  </a:lnTo>
                  <a:cubicBezTo>
                    <a:pt x="2089" y="92"/>
                    <a:pt x="1784" y="1"/>
                    <a:pt x="148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1"/>
            <p:cNvSpPr/>
            <p:nvPr/>
          </p:nvSpPr>
          <p:spPr>
            <a:xfrm>
              <a:off x="5346125" y="1780475"/>
              <a:ext cx="265550" cy="250625"/>
            </a:xfrm>
            <a:custGeom>
              <a:avLst/>
              <a:gdLst/>
              <a:ahLst/>
              <a:cxnLst/>
              <a:rect l="l" t="t" r="r" b="b"/>
              <a:pathLst>
                <a:path w="10622" h="10025" extrusionOk="0">
                  <a:moveTo>
                    <a:pt x="1742" y="0"/>
                  </a:moveTo>
                  <a:lnTo>
                    <a:pt x="1" y="2413"/>
                  </a:lnTo>
                  <a:lnTo>
                    <a:pt x="10572" y="10024"/>
                  </a:lnTo>
                  <a:cubicBezTo>
                    <a:pt x="10621" y="8789"/>
                    <a:pt x="10572" y="7529"/>
                    <a:pt x="10406" y="6244"/>
                  </a:cubicBezTo>
                  <a:lnTo>
                    <a:pt x="1742"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1"/>
            <p:cNvSpPr/>
            <p:nvPr/>
          </p:nvSpPr>
          <p:spPr>
            <a:xfrm>
              <a:off x="4637650" y="2003700"/>
              <a:ext cx="671800" cy="471175"/>
            </a:xfrm>
            <a:custGeom>
              <a:avLst/>
              <a:gdLst/>
              <a:ahLst/>
              <a:cxnLst/>
              <a:rect l="l" t="t" r="r" b="b"/>
              <a:pathLst>
                <a:path w="26872" h="18847" extrusionOk="0">
                  <a:moveTo>
                    <a:pt x="1684" y="1"/>
                  </a:moveTo>
                  <a:cubicBezTo>
                    <a:pt x="1219" y="1"/>
                    <a:pt x="763" y="216"/>
                    <a:pt x="473" y="614"/>
                  </a:cubicBezTo>
                  <a:cubicBezTo>
                    <a:pt x="0" y="1286"/>
                    <a:pt x="150" y="2215"/>
                    <a:pt x="813" y="2695"/>
                  </a:cubicBezTo>
                  <a:lnTo>
                    <a:pt x="5904" y="6360"/>
                  </a:lnTo>
                  <a:lnTo>
                    <a:pt x="14568" y="12603"/>
                  </a:lnTo>
                  <a:lnTo>
                    <a:pt x="23232" y="18847"/>
                  </a:lnTo>
                  <a:cubicBezTo>
                    <a:pt x="24501" y="18590"/>
                    <a:pt x="25720" y="18241"/>
                    <a:pt x="26872" y="17802"/>
                  </a:cubicBezTo>
                  <a:lnTo>
                    <a:pt x="16309" y="10191"/>
                  </a:lnTo>
                  <a:lnTo>
                    <a:pt x="5738" y="2579"/>
                  </a:lnTo>
                  <a:lnTo>
                    <a:pt x="2554" y="283"/>
                  </a:lnTo>
                  <a:cubicBezTo>
                    <a:pt x="2289" y="92"/>
                    <a:pt x="1982" y="1"/>
                    <a:pt x="168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1"/>
            <p:cNvSpPr/>
            <p:nvPr/>
          </p:nvSpPr>
          <p:spPr>
            <a:xfrm>
              <a:off x="5001825" y="2258450"/>
              <a:ext cx="307625" cy="216425"/>
            </a:xfrm>
            <a:custGeom>
              <a:avLst/>
              <a:gdLst/>
              <a:ahLst/>
              <a:cxnLst/>
              <a:rect l="l" t="t" r="r" b="b"/>
              <a:pathLst>
                <a:path w="12305" h="8657" extrusionOk="0">
                  <a:moveTo>
                    <a:pt x="1742" y="1"/>
                  </a:moveTo>
                  <a:lnTo>
                    <a:pt x="1" y="2413"/>
                  </a:lnTo>
                  <a:lnTo>
                    <a:pt x="8665" y="8657"/>
                  </a:lnTo>
                  <a:cubicBezTo>
                    <a:pt x="9934" y="8400"/>
                    <a:pt x="11153" y="8051"/>
                    <a:pt x="12305" y="7612"/>
                  </a:cubicBezTo>
                  <a:lnTo>
                    <a:pt x="1742"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1"/>
            <p:cNvSpPr/>
            <p:nvPr/>
          </p:nvSpPr>
          <p:spPr>
            <a:xfrm>
              <a:off x="4869375" y="959025"/>
              <a:ext cx="985225" cy="1753175"/>
            </a:xfrm>
            <a:custGeom>
              <a:avLst/>
              <a:gdLst/>
              <a:ahLst/>
              <a:cxnLst/>
              <a:rect l="l" t="t" r="r" b="b"/>
              <a:pathLst>
                <a:path w="39409" h="70127" extrusionOk="0">
                  <a:moveTo>
                    <a:pt x="28182" y="1"/>
                  </a:moveTo>
                  <a:lnTo>
                    <a:pt x="19958" y="2173"/>
                  </a:lnTo>
                  <a:lnTo>
                    <a:pt x="23904" y="17122"/>
                  </a:lnTo>
                  <a:lnTo>
                    <a:pt x="26110" y="25496"/>
                  </a:lnTo>
                  <a:lnTo>
                    <a:pt x="28846" y="35860"/>
                  </a:lnTo>
                  <a:cubicBezTo>
                    <a:pt x="29128" y="36954"/>
                    <a:pt x="29343" y="38032"/>
                    <a:pt x="29476" y="39102"/>
                  </a:cubicBezTo>
                  <a:cubicBezTo>
                    <a:pt x="29642" y="40387"/>
                    <a:pt x="29691" y="41647"/>
                    <a:pt x="29642" y="42882"/>
                  </a:cubicBezTo>
                  <a:cubicBezTo>
                    <a:pt x="29501" y="46132"/>
                    <a:pt x="28614" y="49175"/>
                    <a:pt x="27005" y="51845"/>
                  </a:cubicBezTo>
                  <a:cubicBezTo>
                    <a:pt x="26748" y="52268"/>
                    <a:pt x="26483" y="52682"/>
                    <a:pt x="26184" y="53080"/>
                  </a:cubicBezTo>
                  <a:cubicBezTo>
                    <a:pt x="25894" y="53487"/>
                    <a:pt x="25587" y="53876"/>
                    <a:pt x="25272" y="54258"/>
                  </a:cubicBezTo>
                  <a:cubicBezTo>
                    <a:pt x="23249" y="56621"/>
                    <a:pt x="20638" y="58428"/>
                    <a:pt x="17603" y="59589"/>
                  </a:cubicBezTo>
                  <a:cubicBezTo>
                    <a:pt x="16451" y="60028"/>
                    <a:pt x="15232" y="60377"/>
                    <a:pt x="13963" y="60634"/>
                  </a:cubicBezTo>
                  <a:cubicBezTo>
                    <a:pt x="12910" y="60841"/>
                    <a:pt x="11816" y="60982"/>
                    <a:pt x="10696" y="61056"/>
                  </a:cubicBezTo>
                  <a:lnTo>
                    <a:pt x="1" y="61745"/>
                  </a:lnTo>
                  <a:lnTo>
                    <a:pt x="2206" y="70127"/>
                  </a:lnTo>
                  <a:lnTo>
                    <a:pt x="7057" y="69812"/>
                  </a:lnTo>
                  <a:lnTo>
                    <a:pt x="11244" y="69538"/>
                  </a:lnTo>
                  <a:cubicBezTo>
                    <a:pt x="20422" y="68950"/>
                    <a:pt x="28174" y="64870"/>
                    <a:pt x="33083" y="58055"/>
                  </a:cubicBezTo>
                  <a:cubicBezTo>
                    <a:pt x="37999" y="51240"/>
                    <a:pt x="39409" y="42584"/>
                    <a:pt x="37062" y="33696"/>
                  </a:cubicBezTo>
                  <a:lnTo>
                    <a:pt x="34757" y="24940"/>
                  </a:lnTo>
                  <a:lnTo>
                    <a:pt x="32544" y="16558"/>
                  </a:lnTo>
                  <a:lnTo>
                    <a:pt x="28182"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1"/>
            <p:cNvSpPr/>
            <p:nvPr/>
          </p:nvSpPr>
          <p:spPr>
            <a:xfrm>
              <a:off x="4033025" y="2913450"/>
              <a:ext cx="781875" cy="584350"/>
            </a:xfrm>
            <a:custGeom>
              <a:avLst/>
              <a:gdLst/>
              <a:ahLst/>
              <a:cxnLst/>
              <a:rect l="l" t="t" r="r" b="b"/>
              <a:pathLst>
                <a:path w="31275" h="23374" extrusionOk="0">
                  <a:moveTo>
                    <a:pt x="1741" y="1"/>
                  </a:moveTo>
                  <a:cubicBezTo>
                    <a:pt x="1418" y="374"/>
                    <a:pt x="1111" y="763"/>
                    <a:pt x="821" y="1170"/>
                  </a:cubicBezTo>
                  <a:cubicBezTo>
                    <a:pt x="531" y="1576"/>
                    <a:pt x="257" y="1990"/>
                    <a:pt x="0" y="2413"/>
                  </a:cubicBezTo>
                  <a:lnTo>
                    <a:pt x="13092" y="11840"/>
                  </a:lnTo>
                  <a:lnTo>
                    <a:pt x="26175" y="21267"/>
                  </a:lnTo>
                  <a:lnTo>
                    <a:pt x="28721" y="23100"/>
                  </a:lnTo>
                  <a:cubicBezTo>
                    <a:pt x="28978" y="23282"/>
                    <a:pt x="29285" y="23373"/>
                    <a:pt x="29583" y="23373"/>
                  </a:cubicBezTo>
                  <a:cubicBezTo>
                    <a:pt x="30047" y="23373"/>
                    <a:pt x="30503" y="23158"/>
                    <a:pt x="30793" y="22760"/>
                  </a:cubicBezTo>
                  <a:cubicBezTo>
                    <a:pt x="31274" y="22088"/>
                    <a:pt x="31117" y="21160"/>
                    <a:pt x="30454" y="20687"/>
                  </a:cubicBezTo>
                  <a:lnTo>
                    <a:pt x="27908" y="18855"/>
                  </a:lnTo>
                  <a:lnTo>
                    <a:pt x="14825" y="9428"/>
                  </a:lnTo>
                  <a:lnTo>
                    <a:pt x="174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1"/>
            <p:cNvSpPr/>
            <p:nvPr/>
          </p:nvSpPr>
          <p:spPr>
            <a:xfrm>
              <a:off x="4033025" y="2913450"/>
              <a:ext cx="370625" cy="296025"/>
            </a:xfrm>
            <a:custGeom>
              <a:avLst/>
              <a:gdLst/>
              <a:ahLst/>
              <a:cxnLst/>
              <a:rect l="l" t="t" r="r" b="b"/>
              <a:pathLst>
                <a:path w="14825" h="11841" extrusionOk="0">
                  <a:moveTo>
                    <a:pt x="1741" y="1"/>
                  </a:moveTo>
                  <a:cubicBezTo>
                    <a:pt x="1418" y="374"/>
                    <a:pt x="1111" y="763"/>
                    <a:pt x="821" y="1170"/>
                  </a:cubicBezTo>
                  <a:cubicBezTo>
                    <a:pt x="531" y="1576"/>
                    <a:pt x="257" y="1990"/>
                    <a:pt x="0" y="2413"/>
                  </a:cubicBezTo>
                  <a:lnTo>
                    <a:pt x="13092" y="11840"/>
                  </a:lnTo>
                  <a:lnTo>
                    <a:pt x="14825" y="9428"/>
                  </a:lnTo>
                  <a:lnTo>
                    <a:pt x="1741"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1"/>
            <p:cNvSpPr/>
            <p:nvPr/>
          </p:nvSpPr>
          <p:spPr>
            <a:xfrm>
              <a:off x="4268075" y="2754050"/>
              <a:ext cx="667050" cy="471025"/>
            </a:xfrm>
            <a:custGeom>
              <a:avLst/>
              <a:gdLst/>
              <a:ahLst/>
              <a:cxnLst/>
              <a:rect l="l" t="t" r="r" b="b"/>
              <a:pathLst>
                <a:path w="26682" h="18841" extrusionOk="0">
                  <a:moveTo>
                    <a:pt x="3640" y="1"/>
                  </a:moveTo>
                  <a:cubicBezTo>
                    <a:pt x="2372" y="249"/>
                    <a:pt x="1161" y="598"/>
                    <a:pt x="0" y="1045"/>
                  </a:cubicBezTo>
                  <a:lnTo>
                    <a:pt x="10572" y="8657"/>
                  </a:lnTo>
                  <a:lnTo>
                    <a:pt x="21143" y="16268"/>
                  </a:lnTo>
                  <a:lnTo>
                    <a:pt x="24327" y="18565"/>
                  </a:lnTo>
                  <a:cubicBezTo>
                    <a:pt x="24587" y="18750"/>
                    <a:pt x="24890" y="18840"/>
                    <a:pt x="25189" y="18840"/>
                  </a:cubicBezTo>
                  <a:cubicBezTo>
                    <a:pt x="25651" y="18840"/>
                    <a:pt x="26108" y="18627"/>
                    <a:pt x="26399" y="18225"/>
                  </a:cubicBezTo>
                  <a:cubicBezTo>
                    <a:pt x="26590" y="17959"/>
                    <a:pt x="26681" y="17661"/>
                    <a:pt x="26681" y="17354"/>
                  </a:cubicBezTo>
                  <a:cubicBezTo>
                    <a:pt x="26681" y="17213"/>
                    <a:pt x="26656" y="17072"/>
                    <a:pt x="26615" y="16931"/>
                  </a:cubicBezTo>
                  <a:cubicBezTo>
                    <a:pt x="26590" y="16848"/>
                    <a:pt x="26565" y="16765"/>
                    <a:pt x="26524" y="16691"/>
                  </a:cubicBezTo>
                  <a:cubicBezTo>
                    <a:pt x="26457" y="16558"/>
                    <a:pt x="26374" y="16434"/>
                    <a:pt x="26267" y="16326"/>
                  </a:cubicBezTo>
                  <a:cubicBezTo>
                    <a:pt x="26225" y="16285"/>
                    <a:pt x="26184" y="16243"/>
                    <a:pt x="26134" y="16202"/>
                  </a:cubicBezTo>
                  <a:cubicBezTo>
                    <a:pt x="26109" y="16185"/>
                    <a:pt x="26084" y="16168"/>
                    <a:pt x="26059" y="16152"/>
                  </a:cubicBezTo>
                  <a:lnTo>
                    <a:pt x="20977" y="12487"/>
                  </a:lnTo>
                  <a:lnTo>
                    <a:pt x="12313" y="6244"/>
                  </a:lnTo>
                  <a:lnTo>
                    <a:pt x="3640"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1"/>
            <p:cNvSpPr/>
            <p:nvPr/>
          </p:nvSpPr>
          <p:spPr>
            <a:xfrm>
              <a:off x="4532350" y="2910125"/>
              <a:ext cx="402775" cy="314950"/>
            </a:xfrm>
            <a:custGeom>
              <a:avLst/>
              <a:gdLst/>
              <a:ahLst/>
              <a:cxnLst/>
              <a:rect l="l" t="t" r="r" b="b"/>
              <a:pathLst>
                <a:path w="16111" h="12598" extrusionOk="0">
                  <a:moveTo>
                    <a:pt x="1742" y="1"/>
                  </a:moveTo>
                  <a:lnTo>
                    <a:pt x="1" y="2414"/>
                  </a:lnTo>
                  <a:lnTo>
                    <a:pt x="10572" y="10025"/>
                  </a:lnTo>
                  <a:lnTo>
                    <a:pt x="13756" y="12322"/>
                  </a:lnTo>
                  <a:cubicBezTo>
                    <a:pt x="14016" y="12507"/>
                    <a:pt x="14319" y="12597"/>
                    <a:pt x="14618" y="12597"/>
                  </a:cubicBezTo>
                  <a:cubicBezTo>
                    <a:pt x="15080" y="12597"/>
                    <a:pt x="15537" y="12384"/>
                    <a:pt x="15828" y="11982"/>
                  </a:cubicBezTo>
                  <a:cubicBezTo>
                    <a:pt x="16019" y="11716"/>
                    <a:pt x="16110" y="11418"/>
                    <a:pt x="16110" y="11111"/>
                  </a:cubicBezTo>
                  <a:cubicBezTo>
                    <a:pt x="16110" y="10970"/>
                    <a:pt x="16085" y="10829"/>
                    <a:pt x="16044" y="10688"/>
                  </a:cubicBezTo>
                  <a:cubicBezTo>
                    <a:pt x="16019" y="10605"/>
                    <a:pt x="15994" y="10522"/>
                    <a:pt x="15953" y="10448"/>
                  </a:cubicBezTo>
                  <a:cubicBezTo>
                    <a:pt x="15886" y="10315"/>
                    <a:pt x="15803" y="10191"/>
                    <a:pt x="15696" y="10083"/>
                  </a:cubicBezTo>
                  <a:cubicBezTo>
                    <a:pt x="15654" y="10042"/>
                    <a:pt x="15613" y="10000"/>
                    <a:pt x="15563" y="9959"/>
                  </a:cubicBezTo>
                  <a:cubicBezTo>
                    <a:pt x="15538" y="9942"/>
                    <a:pt x="15513" y="9925"/>
                    <a:pt x="15488" y="9909"/>
                  </a:cubicBezTo>
                  <a:lnTo>
                    <a:pt x="10406" y="6244"/>
                  </a:lnTo>
                  <a:lnTo>
                    <a:pt x="1742"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1"/>
            <p:cNvSpPr/>
            <p:nvPr/>
          </p:nvSpPr>
          <p:spPr>
            <a:xfrm>
              <a:off x="3966075" y="3197850"/>
              <a:ext cx="629725" cy="505150"/>
            </a:xfrm>
            <a:custGeom>
              <a:avLst/>
              <a:gdLst/>
              <a:ahLst/>
              <a:cxnLst/>
              <a:rect l="l" t="t" r="r" b="b"/>
              <a:pathLst>
                <a:path w="25189" h="20206" extrusionOk="0">
                  <a:moveTo>
                    <a:pt x="50" y="0"/>
                  </a:moveTo>
                  <a:lnTo>
                    <a:pt x="50" y="0"/>
                  </a:lnTo>
                  <a:cubicBezTo>
                    <a:pt x="0" y="1235"/>
                    <a:pt x="50" y="2496"/>
                    <a:pt x="216" y="3781"/>
                  </a:cubicBezTo>
                  <a:lnTo>
                    <a:pt x="8880" y="10024"/>
                  </a:lnTo>
                  <a:lnTo>
                    <a:pt x="17544" y="16267"/>
                  </a:lnTo>
                  <a:lnTo>
                    <a:pt x="17553" y="16267"/>
                  </a:lnTo>
                  <a:lnTo>
                    <a:pt x="22635" y="19932"/>
                  </a:lnTo>
                  <a:cubicBezTo>
                    <a:pt x="22892" y="20114"/>
                    <a:pt x="23199" y="20206"/>
                    <a:pt x="23497" y="20206"/>
                  </a:cubicBezTo>
                  <a:lnTo>
                    <a:pt x="23945" y="20139"/>
                  </a:lnTo>
                  <a:cubicBezTo>
                    <a:pt x="23995" y="20123"/>
                    <a:pt x="24044" y="20106"/>
                    <a:pt x="24086" y="20089"/>
                  </a:cubicBezTo>
                  <a:lnTo>
                    <a:pt x="24708" y="19592"/>
                  </a:lnTo>
                  <a:cubicBezTo>
                    <a:pt x="25189" y="18929"/>
                    <a:pt x="25039" y="18000"/>
                    <a:pt x="24368" y="17519"/>
                  </a:cubicBezTo>
                  <a:lnTo>
                    <a:pt x="21184" y="15223"/>
                  </a:lnTo>
                  <a:lnTo>
                    <a:pt x="10621" y="7611"/>
                  </a:lnTo>
                  <a:lnTo>
                    <a:pt x="50"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1"/>
            <p:cNvSpPr/>
            <p:nvPr/>
          </p:nvSpPr>
          <p:spPr>
            <a:xfrm>
              <a:off x="4188075" y="3388125"/>
              <a:ext cx="407725" cy="314875"/>
            </a:xfrm>
            <a:custGeom>
              <a:avLst/>
              <a:gdLst/>
              <a:ahLst/>
              <a:cxnLst/>
              <a:rect l="l" t="t" r="r" b="b"/>
              <a:pathLst>
                <a:path w="16309" h="12595" extrusionOk="0">
                  <a:moveTo>
                    <a:pt x="1741" y="0"/>
                  </a:moveTo>
                  <a:lnTo>
                    <a:pt x="0" y="2413"/>
                  </a:lnTo>
                  <a:lnTo>
                    <a:pt x="8664" y="8656"/>
                  </a:lnTo>
                  <a:lnTo>
                    <a:pt x="8673" y="8656"/>
                  </a:lnTo>
                  <a:lnTo>
                    <a:pt x="13755" y="12321"/>
                  </a:lnTo>
                  <a:cubicBezTo>
                    <a:pt x="14012" y="12503"/>
                    <a:pt x="14319" y="12595"/>
                    <a:pt x="14617" y="12595"/>
                  </a:cubicBezTo>
                  <a:lnTo>
                    <a:pt x="15065" y="12528"/>
                  </a:lnTo>
                  <a:cubicBezTo>
                    <a:pt x="15115" y="12512"/>
                    <a:pt x="15164" y="12495"/>
                    <a:pt x="15206" y="12478"/>
                  </a:cubicBezTo>
                  <a:lnTo>
                    <a:pt x="15828" y="11981"/>
                  </a:lnTo>
                  <a:cubicBezTo>
                    <a:pt x="16309" y="11318"/>
                    <a:pt x="16159" y="10389"/>
                    <a:pt x="15488" y="9908"/>
                  </a:cubicBezTo>
                  <a:lnTo>
                    <a:pt x="12304" y="7612"/>
                  </a:lnTo>
                  <a:lnTo>
                    <a:pt x="174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52"/>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Methodology: Preprocessing</a:t>
            </a:r>
            <a:endParaRPr/>
          </a:p>
        </p:txBody>
      </p:sp>
      <p:sp>
        <p:nvSpPr>
          <p:cNvPr id="786" name="Google Shape;786;p52"/>
          <p:cNvSpPr txBox="1"/>
          <p:nvPr/>
        </p:nvSpPr>
        <p:spPr>
          <a:xfrm>
            <a:off x="2612550" y="2047926"/>
            <a:ext cx="2173200" cy="451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Cairo"/>
                <a:ea typeface="Cairo"/>
                <a:cs typeface="Cairo"/>
                <a:sym typeface="Cairo"/>
              </a:rPr>
              <a:t>Filtering Genes</a:t>
            </a:r>
            <a:endParaRPr sz="2200" b="1">
              <a:solidFill>
                <a:schemeClr val="dk1"/>
              </a:solidFill>
              <a:latin typeface="Cairo"/>
              <a:ea typeface="Cairo"/>
              <a:cs typeface="Cairo"/>
              <a:sym typeface="Cairo"/>
            </a:endParaRPr>
          </a:p>
        </p:txBody>
      </p:sp>
      <p:sp>
        <p:nvSpPr>
          <p:cNvPr id="787" name="Google Shape;787;p52"/>
          <p:cNvSpPr txBox="1"/>
          <p:nvPr/>
        </p:nvSpPr>
        <p:spPr>
          <a:xfrm>
            <a:off x="2612550" y="1214632"/>
            <a:ext cx="2173200" cy="7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lbert Sans"/>
                <a:ea typeface="Albert Sans"/>
                <a:cs typeface="Albert Sans"/>
                <a:sym typeface="Albert Sans"/>
              </a:rPr>
              <a:t>Genes with more than 50% zero expression values were removed </a:t>
            </a:r>
            <a:endParaRPr>
              <a:solidFill>
                <a:schemeClr val="dk1"/>
              </a:solidFill>
              <a:latin typeface="Albert Sans"/>
              <a:ea typeface="Albert Sans"/>
              <a:cs typeface="Albert Sans"/>
              <a:sym typeface="Albert Sans"/>
            </a:endParaRPr>
          </a:p>
        </p:txBody>
      </p:sp>
      <p:sp>
        <p:nvSpPr>
          <p:cNvPr id="788" name="Google Shape;788;p52"/>
          <p:cNvSpPr txBox="1"/>
          <p:nvPr/>
        </p:nvSpPr>
        <p:spPr>
          <a:xfrm>
            <a:off x="3653662" y="3525400"/>
            <a:ext cx="3204000" cy="451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Cairo"/>
                <a:ea typeface="Cairo"/>
                <a:cs typeface="Cairo"/>
                <a:sym typeface="Cairo"/>
              </a:rPr>
              <a:t>Handling Missing Values</a:t>
            </a:r>
            <a:endParaRPr sz="2200" b="1">
              <a:solidFill>
                <a:schemeClr val="dk1"/>
              </a:solidFill>
              <a:latin typeface="Cairo"/>
              <a:ea typeface="Cairo"/>
              <a:cs typeface="Cairo"/>
              <a:sym typeface="Cairo"/>
            </a:endParaRPr>
          </a:p>
        </p:txBody>
      </p:sp>
      <p:sp>
        <p:nvSpPr>
          <p:cNvPr id="789" name="Google Shape;789;p52"/>
          <p:cNvSpPr txBox="1"/>
          <p:nvPr/>
        </p:nvSpPr>
        <p:spPr>
          <a:xfrm>
            <a:off x="4169088" y="3911162"/>
            <a:ext cx="2173200" cy="5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lbert Sans"/>
                <a:ea typeface="Albert Sans"/>
                <a:cs typeface="Albert Sans"/>
                <a:sym typeface="Albert Sans"/>
              </a:rPr>
              <a:t>Any remaining missing values were dropped</a:t>
            </a:r>
            <a:endParaRPr>
              <a:solidFill>
                <a:schemeClr val="dk1"/>
              </a:solidFill>
              <a:latin typeface="Albert Sans"/>
              <a:ea typeface="Albert Sans"/>
              <a:cs typeface="Albert Sans"/>
              <a:sym typeface="Albert Sans"/>
            </a:endParaRPr>
          </a:p>
        </p:txBody>
      </p:sp>
      <p:sp>
        <p:nvSpPr>
          <p:cNvPr id="790" name="Google Shape;790;p52"/>
          <p:cNvSpPr txBox="1"/>
          <p:nvPr/>
        </p:nvSpPr>
        <p:spPr>
          <a:xfrm>
            <a:off x="5743473" y="2048001"/>
            <a:ext cx="2173200" cy="451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Cairo"/>
                <a:ea typeface="Cairo"/>
                <a:cs typeface="Cairo"/>
                <a:sym typeface="Cairo"/>
              </a:rPr>
              <a:t>Normalization</a:t>
            </a:r>
            <a:endParaRPr sz="2200" b="1">
              <a:solidFill>
                <a:schemeClr val="dk1"/>
              </a:solidFill>
              <a:latin typeface="Cairo"/>
              <a:ea typeface="Cairo"/>
              <a:cs typeface="Cairo"/>
              <a:sym typeface="Cairo"/>
            </a:endParaRPr>
          </a:p>
        </p:txBody>
      </p:sp>
      <p:sp>
        <p:nvSpPr>
          <p:cNvPr id="791" name="Google Shape;791;p52"/>
          <p:cNvSpPr txBox="1"/>
          <p:nvPr/>
        </p:nvSpPr>
        <p:spPr>
          <a:xfrm>
            <a:off x="5490488" y="1214625"/>
            <a:ext cx="2679300" cy="7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lbert Sans"/>
                <a:ea typeface="Albert Sans"/>
                <a:cs typeface="Albert Sans"/>
                <a:sym typeface="Albert Sans"/>
              </a:rPr>
              <a:t>To account for differences in sequencing depth and other technical variations</a:t>
            </a:r>
            <a:endParaRPr>
              <a:solidFill>
                <a:schemeClr val="dk1"/>
              </a:solidFill>
              <a:latin typeface="Albert Sans"/>
              <a:ea typeface="Albert Sans"/>
              <a:cs typeface="Albert Sans"/>
              <a:sym typeface="Albert Sans"/>
            </a:endParaRPr>
          </a:p>
        </p:txBody>
      </p:sp>
      <p:sp>
        <p:nvSpPr>
          <p:cNvPr id="792" name="Google Shape;792;p52"/>
          <p:cNvSpPr txBox="1"/>
          <p:nvPr/>
        </p:nvSpPr>
        <p:spPr>
          <a:xfrm>
            <a:off x="1071063" y="3525417"/>
            <a:ext cx="2173200" cy="451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Cairo"/>
                <a:ea typeface="Cairo"/>
                <a:cs typeface="Cairo"/>
                <a:sym typeface="Cairo"/>
              </a:rPr>
              <a:t>Data Loading</a:t>
            </a:r>
            <a:endParaRPr sz="2200" b="1">
              <a:solidFill>
                <a:schemeClr val="dk1"/>
              </a:solidFill>
              <a:latin typeface="Cairo"/>
              <a:ea typeface="Cairo"/>
              <a:cs typeface="Cairo"/>
              <a:sym typeface="Cairo"/>
            </a:endParaRPr>
          </a:p>
        </p:txBody>
      </p:sp>
      <p:sp>
        <p:nvSpPr>
          <p:cNvPr id="793" name="Google Shape;793;p52"/>
          <p:cNvSpPr txBox="1"/>
          <p:nvPr/>
        </p:nvSpPr>
        <p:spPr>
          <a:xfrm>
            <a:off x="988489" y="3911150"/>
            <a:ext cx="2338500" cy="5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lbert Sans"/>
                <a:ea typeface="Albert Sans"/>
                <a:cs typeface="Albert Sans"/>
                <a:sym typeface="Albert Sans"/>
              </a:rPr>
              <a:t>For both healthy and tumor tissues were loaded into pandas dataframes</a:t>
            </a:r>
            <a:endParaRPr>
              <a:solidFill>
                <a:schemeClr val="dk1"/>
              </a:solidFill>
              <a:latin typeface="Albert Sans"/>
              <a:ea typeface="Albert Sans"/>
              <a:cs typeface="Albert Sans"/>
              <a:sym typeface="Albert Sans"/>
            </a:endParaRPr>
          </a:p>
        </p:txBody>
      </p:sp>
      <p:sp>
        <p:nvSpPr>
          <p:cNvPr id="794" name="Google Shape;794;p52"/>
          <p:cNvSpPr txBox="1"/>
          <p:nvPr/>
        </p:nvSpPr>
        <p:spPr>
          <a:xfrm flipH="1">
            <a:off x="1829612" y="2750725"/>
            <a:ext cx="656100" cy="45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airo"/>
                <a:ea typeface="Cairo"/>
                <a:cs typeface="Cairo"/>
                <a:sym typeface="Cairo"/>
              </a:rPr>
              <a:t>01</a:t>
            </a:r>
            <a:endParaRPr sz="2500" b="1">
              <a:solidFill>
                <a:schemeClr val="dk1"/>
              </a:solidFill>
              <a:latin typeface="Cairo"/>
              <a:ea typeface="Cairo"/>
              <a:cs typeface="Cairo"/>
              <a:sym typeface="Cairo"/>
            </a:endParaRPr>
          </a:p>
        </p:txBody>
      </p:sp>
      <p:sp>
        <p:nvSpPr>
          <p:cNvPr id="795" name="Google Shape;795;p52"/>
          <p:cNvSpPr txBox="1"/>
          <p:nvPr/>
        </p:nvSpPr>
        <p:spPr>
          <a:xfrm flipH="1">
            <a:off x="3371277" y="2750325"/>
            <a:ext cx="656100" cy="45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airo"/>
                <a:ea typeface="Cairo"/>
                <a:cs typeface="Cairo"/>
                <a:sym typeface="Cairo"/>
              </a:rPr>
              <a:t>02</a:t>
            </a:r>
            <a:endParaRPr sz="2500" b="1">
              <a:solidFill>
                <a:schemeClr val="dk1"/>
              </a:solidFill>
              <a:latin typeface="Cairo"/>
              <a:ea typeface="Cairo"/>
              <a:cs typeface="Cairo"/>
              <a:sym typeface="Cairo"/>
            </a:endParaRPr>
          </a:p>
        </p:txBody>
      </p:sp>
      <p:sp>
        <p:nvSpPr>
          <p:cNvPr id="796" name="Google Shape;796;p52"/>
          <p:cNvSpPr txBox="1"/>
          <p:nvPr/>
        </p:nvSpPr>
        <p:spPr>
          <a:xfrm flipH="1">
            <a:off x="4927987" y="2750350"/>
            <a:ext cx="656100" cy="45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airo"/>
                <a:ea typeface="Cairo"/>
                <a:cs typeface="Cairo"/>
                <a:sym typeface="Cairo"/>
              </a:rPr>
              <a:t>03</a:t>
            </a:r>
            <a:endParaRPr sz="2500" b="1">
              <a:solidFill>
                <a:schemeClr val="dk1"/>
              </a:solidFill>
              <a:latin typeface="Cairo"/>
              <a:ea typeface="Cairo"/>
              <a:cs typeface="Cairo"/>
              <a:sym typeface="Cairo"/>
            </a:endParaRPr>
          </a:p>
        </p:txBody>
      </p:sp>
      <p:sp>
        <p:nvSpPr>
          <p:cNvPr id="797" name="Google Shape;797;p52"/>
          <p:cNvSpPr txBox="1"/>
          <p:nvPr/>
        </p:nvSpPr>
        <p:spPr>
          <a:xfrm flipH="1">
            <a:off x="6502090" y="2750400"/>
            <a:ext cx="656100" cy="45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airo"/>
                <a:ea typeface="Cairo"/>
                <a:cs typeface="Cairo"/>
                <a:sym typeface="Cairo"/>
              </a:rPr>
              <a:t>04</a:t>
            </a:r>
            <a:endParaRPr sz="2500" b="1">
              <a:solidFill>
                <a:schemeClr val="dk1"/>
              </a:solidFill>
              <a:latin typeface="Cairo"/>
              <a:ea typeface="Cairo"/>
              <a:cs typeface="Cairo"/>
              <a:sym typeface="Cairo"/>
            </a:endParaRPr>
          </a:p>
        </p:txBody>
      </p:sp>
      <p:cxnSp>
        <p:nvCxnSpPr>
          <p:cNvPr id="798" name="Google Shape;798;p52"/>
          <p:cNvCxnSpPr>
            <a:stCxn id="794" idx="3"/>
          </p:cNvCxnSpPr>
          <p:nvPr/>
        </p:nvCxnSpPr>
        <p:spPr>
          <a:xfrm flipH="1">
            <a:off x="1187912" y="2976325"/>
            <a:ext cx="641700" cy="6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799" name="Google Shape;799;p52"/>
          <p:cNvCxnSpPr>
            <a:stCxn id="794" idx="1"/>
            <a:endCxn id="795" idx="3"/>
          </p:cNvCxnSpPr>
          <p:nvPr/>
        </p:nvCxnSpPr>
        <p:spPr>
          <a:xfrm>
            <a:off x="2485712" y="2976325"/>
            <a:ext cx="885600" cy="600"/>
          </a:xfrm>
          <a:prstGeom prst="bentConnector3">
            <a:avLst>
              <a:gd name="adj1" fmla="val 49998"/>
            </a:avLst>
          </a:prstGeom>
          <a:noFill/>
          <a:ln w="9525" cap="flat" cmpd="sng">
            <a:solidFill>
              <a:schemeClr val="dk1"/>
            </a:solidFill>
            <a:prstDash val="solid"/>
            <a:round/>
            <a:headEnd type="none" w="med" len="med"/>
            <a:tailEnd type="none" w="med" len="med"/>
          </a:ln>
        </p:spPr>
      </p:cxnSp>
      <p:cxnSp>
        <p:nvCxnSpPr>
          <p:cNvPr id="800" name="Google Shape;800;p52"/>
          <p:cNvCxnSpPr>
            <a:stCxn id="795" idx="1"/>
            <a:endCxn id="796" idx="3"/>
          </p:cNvCxnSpPr>
          <p:nvPr/>
        </p:nvCxnSpPr>
        <p:spPr>
          <a:xfrm>
            <a:off x="4027377" y="2975925"/>
            <a:ext cx="900600" cy="600"/>
          </a:xfrm>
          <a:prstGeom prst="bentConnector3">
            <a:avLst>
              <a:gd name="adj1" fmla="val 50001"/>
            </a:avLst>
          </a:prstGeom>
          <a:noFill/>
          <a:ln w="9525" cap="flat" cmpd="sng">
            <a:solidFill>
              <a:schemeClr val="dk1"/>
            </a:solidFill>
            <a:prstDash val="solid"/>
            <a:round/>
            <a:headEnd type="none" w="med" len="med"/>
            <a:tailEnd type="none" w="med" len="med"/>
          </a:ln>
        </p:spPr>
      </p:cxnSp>
      <p:cxnSp>
        <p:nvCxnSpPr>
          <p:cNvPr id="801" name="Google Shape;801;p52"/>
          <p:cNvCxnSpPr>
            <a:stCxn id="796" idx="1"/>
            <a:endCxn id="797" idx="3"/>
          </p:cNvCxnSpPr>
          <p:nvPr/>
        </p:nvCxnSpPr>
        <p:spPr>
          <a:xfrm>
            <a:off x="5584087" y="2975950"/>
            <a:ext cx="9180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802" name="Google Shape;802;p52"/>
          <p:cNvCxnSpPr>
            <a:stCxn id="797" idx="1"/>
            <a:endCxn id="803" idx="3"/>
          </p:cNvCxnSpPr>
          <p:nvPr/>
        </p:nvCxnSpPr>
        <p:spPr>
          <a:xfrm>
            <a:off x="7158190" y="2976000"/>
            <a:ext cx="729300" cy="600"/>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804" name="Google Shape;804;p52"/>
          <p:cNvCxnSpPr>
            <a:stCxn id="794" idx="2"/>
            <a:endCxn id="792" idx="0"/>
          </p:cNvCxnSpPr>
          <p:nvPr/>
        </p:nvCxnSpPr>
        <p:spPr>
          <a:xfrm rot="-5400000" flipH="1">
            <a:off x="1996262" y="3363325"/>
            <a:ext cx="323400" cy="600"/>
          </a:xfrm>
          <a:prstGeom prst="bentConnector3">
            <a:avLst>
              <a:gd name="adj1" fmla="val 50014"/>
            </a:avLst>
          </a:prstGeom>
          <a:noFill/>
          <a:ln w="9525" cap="flat" cmpd="sng">
            <a:solidFill>
              <a:schemeClr val="dk1"/>
            </a:solidFill>
            <a:prstDash val="solid"/>
            <a:round/>
            <a:headEnd type="none" w="med" len="med"/>
            <a:tailEnd type="triangle" w="med" len="med"/>
          </a:ln>
        </p:spPr>
      </p:cxnSp>
      <p:cxnSp>
        <p:nvCxnSpPr>
          <p:cNvPr id="805" name="Google Shape;805;p52"/>
          <p:cNvCxnSpPr>
            <a:stCxn id="795" idx="0"/>
            <a:endCxn id="786" idx="2"/>
          </p:cNvCxnSpPr>
          <p:nvPr/>
        </p:nvCxnSpPr>
        <p:spPr>
          <a:xfrm rot="-5400000">
            <a:off x="3574077" y="2624475"/>
            <a:ext cx="251100" cy="600"/>
          </a:xfrm>
          <a:prstGeom prst="bentConnector3">
            <a:avLst>
              <a:gd name="adj1" fmla="val 50020"/>
            </a:avLst>
          </a:prstGeom>
          <a:noFill/>
          <a:ln w="9525" cap="flat" cmpd="sng">
            <a:solidFill>
              <a:schemeClr val="dk1"/>
            </a:solidFill>
            <a:prstDash val="solid"/>
            <a:round/>
            <a:headEnd type="none" w="med" len="med"/>
            <a:tailEnd type="triangle" w="med" len="med"/>
          </a:ln>
        </p:spPr>
      </p:cxnSp>
      <p:cxnSp>
        <p:nvCxnSpPr>
          <p:cNvPr id="806" name="Google Shape;806;p52"/>
          <p:cNvCxnSpPr>
            <a:stCxn id="788" idx="0"/>
            <a:endCxn id="796" idx="2"/>
          </p:cNvCxnSpPr>
          <p:nvPr/>
        </p:nvCxnSpPr>
        <p:spPr>
          <a:xfrm rot="-5400000">
            <a:off x="5094112" y="3363250"/>
            <a:ext cx="323700" cy="600"/>
          </a:xfrm>
          <a:prstGeom prst="bentConnector3">
            <a:avLst>
              <a:gd name="adj1" fmla="val 50023"/>
            </a:avLst>
          </a:prstGeom>
          <a:noFill/>
          <a:ln w="9525" cap="flat" cmpd="sng">
            <a:solidFill>
              <a:schemeClr val="dk1"/>
            </a:solidFill>
            <a:prstDash val="solid"/>
            <a:round/>
            <a:headEnd type="triangle" w="med" len="med"/>
            <a:tailEnd type="none" w="med" len="med"/>
          </a:ln>
        </p:spPr>
      </p:cxnSp>
      <p:cxnSp>
        <p:nvCxnSpPr>
          <p:cNvPr id="807" name="Google Shape;807;p52"/>
          <p:cNvCxnSpPr>
            <a:stCxn id="797" idx="0"/>
            <a:endCxn id="790" idx="2"/>
          </p:cNvCxnSpPr>
          <p:nvPr/>
        </p:nvCxnSpPr>
        <p:spPr>
          <a:xfrm rot="-5400000">
            <a:off x="6704890" y="2624550"/>
            <a:ext cx="251100" cy="600"/>
          </a:xfrm>
          <a:prstGeom prst="bentConnector3">
            <a:avLst>
              <a:gd name="adj1" fmla="val 50020"/>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53"/>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Methodology</a:t>
            </a:r>
            <a:endParaRPr/>
          </a:p>
        </p:txBody>
      </p:sp>
      <p:sp>
        <p:nvSpPr>
          <p:cNvPr id="813" name="Google Shape;813;p53"/>
          <p:cNvSpPr txBox="1"/>
          <p:nvPr/>
        </p:nvSpPr>
        <p:spPr>
          <a:xfrm>
            <a:off x="2001600" y="2139050"/>
            <a:ext cx="2173200" cy="531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a:solidFill>
                  <a:schemeClr val="dk1"/>
                </a:solidFill>
                <a:latin typeface="Cairo"/>
                <a:ea typeface="Cairo"/>
                <a:cs typeface="Cairo"/>
                <a:sym typeface="Cairo"/>
              </a:rPr>
              <a:t>Fold Change</a:t>
            </a:r>
            <a:endParaRPr sz="2200" b="1">
              <a:solidFill>
                <a:schemeClr val="dk1"/>
              </a:solidFill>
              <a:latin typeface="Cairo"/>
              <a:ea typeface="Cairo"/>
              <a:cs typeface="Cairo"/>
              <a:sym typeface="Cairo"/>
            </a:endParaRPr>
          </a:p>
        </p:txBody>
      </p:sp>
      <p:sp>
        <p:nvSpPr>
          <p:cNvPr id="814" name="Google Shape;814;p53"/>
          <p:cNvSpPr txBox="1"/>
          <p:nvPr/>
        </p:nvSpPr>
        <p:spPr>
          <a:xfrm>
            <a:off x="3790175" y="3243035"/>
            <a:ext cx="2173200" cy="82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dk1"/>
                </a:solidFill>
                <a:latin typeface="Cairo"/>
                <a:ea typeface="Cairo"/>
                <a:cs typeface="Cairo"/>
                <a:sym typeface="Cairo"/>
              </a:rPr>
              <a:t>Wilcoxon Signed-Rank Test</a:t>
            </a:r>
            <a:endParaRPr sz="2000" b="1">
              <a:solidFill>
                <a:schemeClr val="dk1"/>
              </a:solidFill>
              <a:latin typeface="Cairo"/>
              <a:ea typeface="Cairo"/>
              <a:cs typeface="Cairo"/>
              <a:sym typeface="Cairo"/>
            </a:endParaRPr>
          </a:p>
        </p:txBody>
      </p:sp>
      <p:sp>
        <p:nvSpPr>
          <p:cNvPr id="815" name="Google Shape;815;p53"/>
          <p:cNvSpPr txBox="1"/>
          <p:nvPr/>
        </p:nvSpPr>
        <p:spPr>
          <a:xfrm>
            <a:off x="3790175" y="4063562"/>
            <a:ext cx="2173200" cy="52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For Paired Samples</a:t>
            </a:r>
            <a:endParaRPr>
              <a:solidFill>
                <a:schemeClr val="dk1"/>
              </a:solidFill>
              <a:latin typeface="Albert Sans"/>
              <a:ea typeface="Albert Sans"/>
              <a:cs typeface="Albert Sans"/>
              <a:sym typeface="Albert Sans"/>
            </a:endParaRPr>
          </a:p>
        </p:txBody>
      </p:sp>
      <p:sp>
        <p:nvSpPr>
          <p:cNvPr id="816" name="Google Shape;816;p53"/>
          <p:cNvSpPr txBox="1"/>
          <p:nvPr/>
        </p:nvSpPr>
        <p:spPr>
          <a:xfrm>
            <a:off x="4600224" y="2139050"/>
            <a:ext cx="2914800" cy="531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a:solidFill>
                  <a:schemeClr val="dk1"/>
                </a:solidFill>
                <a:latin typeface="Cairo"/>
                <a:ea typeface="Cairo"/>
                <a:cs typeface="Cairo"/>
                <a:sym typeface="Cairo"/>
              </a:rPr>
              <a:t>Hypothesis Testing</a:t>
            </a:r>
            <a:endParaRPr sz="2200" b="1">
              <a:solidFill>
                <a:schemeClr val="dk1"/>
              </a:solidFill>
              <a:latin typeface="Cairo"/>
              <a:ea typeface="Cairo"/>
              <a:cs typeface="Cairo"/>
              <a:sym typeface="Cairo"/>
            </a:endParaRPr>
          </a:p>
        </p:txBody>
      </p:sp>
      <p:sp>
        <p:nvSpPr>
          <p:cNvPr id="817" name="Google Shape;817;p53"/>
          <p:cNvSpPr txBox="1"/>
          <p:nvPr/>
        </p:nvSpPr>
        <p:spPr>
          <a:xfrm>
            <a:off x="6256576" y="3243000"/>
            <a:ext cx="2173200" cy="82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dk1"/>
                </a:solidFill>
                <a:latin typeface="Cairo"/>
                <a:ea typeface="Cairo"/>
                <a:cs typeface="Cairo"/>
                <a:sym typeface="Cairo"/>
              </a:rPr>
              <a:t>Mann-Whitney U Test</a:t>
            </a:r>
            <a:endParaRPr sz="2000" b="1">
              <a:solidFill>
                <a:schemeClr val="dk1"/>
              </a:solidFill>
              <a:latin typeface="Cairo"/>
              <a:ea typeface="Cairo"/>
              <a:cs typeface="Cairo"/>
              <a:sym typeface="Cairo"/>
            </a:endParaRPr>
          </a:p>
        </p:txBody>
      </p:sp>
      <p:sp>
        <p:nvSpPr>
          <p:cNvPr id="818" name="Google Shape;818;p53"/>
          <p:cNvSpPr txBox="1"/>
          <p:nvPr/>
        </p:nvSpPr>
        <p:spPr>
          <a:xfrm>
            <a:off x="6201650" y="4061700"/>
            <a:ext cx="2283000" cy="52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For Independent Samples</a:t>
            </a:r>
            <a:endParaRPr>
              <a:solidFill>
                <a:schemeClr val="dk1"/>
              </a:solidFill>
              <a:latin typeface="Albert Sans"/>
              <a:ea typeface="Albert Sans"/>
              <a:cs typeface="Albert Sans"/>
              <a:sym typeface="Albert Sans"/>
            </a:endParaRPr>
          </a:p>
        </p:txBody>
      </p:sp>
      <p:sp>
        <p:nvSpPr>
          <p:cNvPr id="819" name="Google Shape;819;p53"/>
          <p:cNvSpPr txBox="1"/>
          <p:nvPr/>
        </p:nvSpPr>
        <p:spPr>
          <a:xfrm>
            <a:off x="714175" y="3243030"/>
            <a:ext cx="2173200" cy="189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2200" b="1">
              <a:solidFill>
                <a:schemeClr val="dk1"/>
              </a:solidFill>
              <a:latin typeface="Cairo"/>
              <a:ea typeface="Cairo"/>
              <a:cs typeface="Cairo"/>
              <a:sym typeface="Cairo"/>
            </a:endParaRPr>
          </a:p>
        </p:txBody>
      </p:sp>
      <p:sp>
        <p:nvSpPr>
          <p:cNvPr id="820" name="Google Shape;820;p53"/>
          <p:cNvSpPr txBox="1"/>
          <p:nvPr/>
        </p:nvSpPr>
        <p:spPr>
          <a:xfrm>
            <a:off x="3024600" y="1265800"/>
            <a:ext cx="3094800" cy="428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200" b="1">
                <a:solidFill>
                  <a:schemeClr val="dk1"/>
                </a:solidFill>
                <a:latin typeface="Cairo"/>
                <a:ea typeface="Cairo"/>
                <a:cs typeface="Cairo"/>
                <a:sym typeface="Cairo"/>
              </a:rPr>
              <a:t>Identifying DEGs</a:t>
            </a:r>
            <a:endParaRPr sz="2200" b="1">
              <a:solidFill>
                <a:schemeClr val="dk1"/>
              </a:solidFill>
              <a:latin typeface="Cairo"/>
              <a:ea typeface="Cairo"/>
              <a:cs typeface="Cairo"/>
              <a:sym typeface="Cairo"/>
            </a:endParaRPr>
          </a:p>
        </p:txBody>
      </p:sp>
      <p:cxnSp>
        <p:nvCxnSpPr>
          <p:cNvPr id="821" name="Google Shape;821;p53"/>
          <p:cNvCxnSpPr>
            <a:stCxn id="820" idx="2"/>
            <a:endCxn id="813" idx="0"/>
          </p:cNvCxnSpPr>
          <p:nvPr/>
        </p:nvCxnSpPr>
        <p:spPr>
          <a:xfrm rot="5400000">
            <a:off x="3607800" y="1174900"/>
            <a:ext cx="444600" cy="1483800"/>
          </a:xfrm>
          <a:prstGeom prst="bentConnector3">
            <a:avLst>
              <a:gd name="adj1" fmla="val 49994"/>
            </a:avLst>
          </a:prstGeom>
          <a:noFill/>
          <a:ln w="9525" cap="flat" cmpd="sng">
            <a:solidFill>
              <a:schemeClr val="dk1"/>
            </a:solidFill>
            <a:prstDash val="solid"/>
            <a:round/>
            <a:headEnd type="none" w="med" len="med"/>
            <a:tailEnd type="triangle" w="med" len="med"/>
          </a:ln>
        </p:spPr>
      </p:cxnSp>
      <p:cxnSp>
        <p:nvCxnSpPr>
          <p:cNvPr id="822" name="Google Shape;822;p53"/>
          <p:cNvCxnSpPr>
            <a:stCxn id="820" idx="2"/>
            <a:endCxn id="816" idx="0"/>
          </p:cNvCxnSpPr>
          <p:nvPr/>
        </p:nvCxnSpPr>
        <p:spPr>
          <a:xfrm rot="-5400000" flipH="1">
            <a:off x="5092500" y="1174000"/>
            <a:ext cx="444600" cy="1485600"/>
          </a:xfrm>
          <a:prstGeom prst="bentConnector3">
            <a:avLst>
              <a:gd name="adj1" fmla="val 49994"/>
            </a:avLst>
          </a:prstGeom>
          <a:noFill/>
          <a:ln w="9525" cap="flat" cmpd="sng">
            <a:solidFill>
              <a:schemeClr val="dk1"/>
            </a:solidFill>
            <a:prstDash val="solid"/>
            <a:round/>
            <a:headEnd type="none" w="med" len="med"/>
            <a:tailEnd type="triangle" w="med" len="med"/>
          </a:ln>
        </p:spPr>
      </p:cxnSp>
      <p:cxnSp>
        <p:nvCxnSpPr>
          <p:cNvPr id="823" name="Google Shape;823;p53"/>
          <p:cNvCxnSpPr>
            <a:stCxn id="813" idx="2"/>
            <a:endCxn id="819" idx="0"/>
          </p:cNvCxnSpPr>
          <p:nvPr/>
        </p:nvCxnSpPr>
        <p:spPr>
          <a:xfrm rot="5400000">
            <a:off x="2158500" y="2313350"/>
            <a:ext cx="572100" cy="1287300"/>
          </a:xfrm>
          <a:prstGeom prst="bentConnector3">
            <a:avLst>
              <a:gd name="adj1" fmla="val 49998"/>
            </a:avLst>
          </a:prstGeom>
          <a:noFill/>
          <a:ln w="9525" cap="flat" cmpd="sng">
            <a:solidFill>
              <a:schemeClr val="dk1"/>
            </a:solidFill>
            <a:prstDash val="solid"/>
            <a:round/>
            <a:headEnd type="none" w="med" len="med"/>
            <a:tailEnd type="triangle" w="med" len="med"/>
          </a:ln>
        </p:spPr>
      </p:cxnSp>
      <p:cxnSp>
        <p:nvCxnSpPr>
          <p:cNvPr id="824" name="Google Shape;824;p53"/>
          <p:cNvCxnSpPr>
            <a:stCxn id="816" idx="2"/>
            <a:endCxn id="814" idx="0"/>
          </p:cNvCxnSpPr>
          <p:nvPr/>
        </p:nvCxnSpPr>
        <p:spPr>
          <a:xfrm rot="5400000">
            <a:off x="5181174" y="2366600"/>
            <a:ext cx="572100" cy="1180800"/>
          </a:xfrm>
          <a:prstGeom prst="bentConnector3">
            <a:avLst>
              <a:gd name="adj1" fmla="val 49999"/>
            </a:avLst>
          </a:prstGeom>
          <a:noFill/>
          <a:ln w="9525" cap="flat" cmpd="sng">
            <a:solidFill>
              <a:schemeClr val="dk1"/>
            </a:solidFill>
            <a:prstDash val="solid"/>
            <a:round/>
            <a:headEnd type="none" w="med" len="med"/>
            <a:tailEnd type="triangle" w="med" len="med"/>
          </a:ln>
        </p:spPr>
      </p:cxnSp>
      <p:cxnSp>
        <p:nvCxnSpPr>
          <p:cNvPr id="825" name="Google Shape;825;p53"/>
          <p:cNvCxnSpPr>
            <a:stCxn id="816" idx="2"/>
            <a:endCxn id="817" idx="0"/>
          </p:cNvCxnSpPr>
          <p:nvPr/>
        </p:nvCxnSpPr>
        <p:spPr>
          <a:xfrm rot="-5400000" flipH="1">
            <a:off x="6414324" y="2314250"/>
            <a:ext cx="572100" cy="1285500"/>
          </a:xfrm>
          <a:prstGeom prst="bentConnector3">
            <a:avLst>
              <a:gd name="adj1" fmla="val 49996"/>
            </a:avLst>
          </a:prstGeom>
          <a:noFill/>
          <a:ln w="9525" cap="flat" cmpd="sng">
            <a:solidFill>
              <a:schemeClr val="dk1"/>
            </a:solidFill>
            <a:prstDash val="solid"/>
            <a:round/>
            <a:headEnd type="none" w="med" len="med"/>
            <a:tailEnd type="triangle" w="med" len="med"/>
          </a:ln>
        </p:spPr>
      </p:cxnSp>
      <p:sp>
        <p:nvSpPr>
          <p:cNvPr id="826" name="Google Shape;826;p53"/>
          <p:cNvSpPr txBox="1"/>
          <p:nvPr/>
        </p:nvSpPr>
        <p:spPr>
          <a:xfrm>
            <a:off x="459025" y="3774900"/>
            <a:ext cx="2988300" cy="377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chemeClr val="dk1"/>
                </a:solidFill>
                <a:latin typeface="Albert Sans"/>
                <a:ea typeface="Albert Sans"/>
                <a:cs typeface="Albert Sans"/>
                <a:sym typeface="Albert Sans"/>
              </a:rPr>
              <a:t>The equation from Lecture 09: Microarray Data Analysis</a:t>
            </a:r>
            <a:endParaRPr sz="800">
              <a:solidFill>
                <a:schemeClr val="dk1"/>
              </a:solidFill>
              <a:latin typeface="Albert Sans"/>
              <a:ea typeface="Albert Sans"/>
              <a:cs typeface="Albert Sans"/>
              <a:sym typeface="Albert Sans"/>
            </a:endParaRPr>
          </a:p>
        </p:txBody>
      </p:sp>
      <p:pic>
        <p:nvPicPr>
          <p:cNvPr id="827" name="Google Shape;827;p53"/>
          <p:cNvPicPr preferRelativeResize="0"/>
          <p:nvPr/>
        </p:nvPicPr>
        <p:blipFill>
          <a:blip r:embed="rId3">
            <a:alphaModFix/>
          </a:blip>
          <a:stretch>
            <a:fillRect/>
          </a:stretch>
        </p:blipFill>
        <p:spPr>
          <a:xfrm>
            <a:off x="44167" y="3288900"/>
            <a:ext cx="3818016" cy="527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54"/>
          <p:cNvSpPr/>
          <p:nvPr/>
        </p:nvSpPr>
        <p:spPr>
          <a:xfrm>
            <a:off x="2587175" y="3764403"/>
            <a:ext cx="369300" cy="3780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latin typeface="Cairo"/>
              <a:ea typeface="Cairo"/>
              <a:cs typeface="Cairo"/>
              <a:sym typeface="Cairo"/>
            </a:endParaRPr>
          </a:p>
        </p:txBody>
      </p:sp>
      <p:sp>
        <p:nvSpPr>
          <p:cNvPr id="833" name="Google Shape;833;p54"/>
          <p:cNvSpPr/>
          <p:nvPr/>
        </p:nvSpPr>
        <p:spPr>
          <a:xfrm>
            <a:off x="2956571" y="2684625"/>
            <a:ext cx="590400" cy="53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Cairo"/>
                <a:ea typeface="Cairo"/>
                <a:cs typeface="Cairo"/>
                <a:sym typeface="Cairo"/>
              </a:rPr>
              <a:t>03</a:t>
            </a:r>
            <a:endParaRPr sz="2500" b="1">
              <a:solidFill>
                <a:schemeClr val="dk1"/>
              </a:solidFill>
              <a:latin typeface="Cairo"/>
              <a:ea typeface="Cairo"/>
              <a:cs typeface="Cairo"/>
              <a:sym typeface="Cairo"/>
            </a:endParaRPr>
          </a:p>
        </p:txBody>
      </p:sp>
      <p:sp>
        <p:nvSpPr>
          <p:cNvPr id="834" name="Google Shape;834;p54"/>
          <p:cNvSpPr/>
          <p:nvPr/>
        </p:nvSpPr>
        <p:spPr>
          <a:xfrm>
            <a:off x="2590650" y="1675104"/>
            <a:ext cx="369300" cy="3777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chemeClr val="dk1"/>
              </a:solidFill>
              <a:latin typeface="Cairo"/>
              <a:ea typeface="Cairo"/>
              <a:cs typeface="Cairo"/>
              <a:sym typeface="Cairo"/>
            </a:endParaRPr>
          </a:p>
        </p:txBody>
      </p:sp>
      <p:sp>
        <p:nvSpPr>
          <p:cNvPr id="835" name="Google Shape;835;p54"/>
          <p:cNvSpPr txBox="1"/>
          <p:nvPr/>
        </p:nvSpPr>
        <p:spPr>
          <a:xfrm>
            <a:off x="3606950" y="2608850"/>
            <a:ext cx="1205700" cy="739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200" b="1">
                <a:solidFill>
                  <a:schemeClr val="dk1"/>
                </a:solidFill>
                <a:latin typeface="Cairo"/>
                <a:ea typeface="Cairo"/>
                <a:cs typeface="Cairo"/>
                <a:sym typeface="Cairo"/>
              </a:rPr>
              <a:t>Volcano Plot</a:t>
            </a:r>
            <a:endParaRPr sz="2200" b="1">
              <a:solidFill>
                <a:schemeClr val="dk1"/>
              </a:solidFill>
              <a:latin typeface="Cairo"/>
              <a:ea typeface="Cairo"/>
              <a:cs typeface="Cairo"/>
              <a:sym typeface="Cairo"/>
            </a:endParaRPr>
          </a:p>
        </p:txBody>
      </p:sp>
      <p:sp>
        <p:nvSpPr>
          <p:cNvPr id="836" name="Google Shape;836;p54"/>
          <p:cNvSpPr txBox="1"/>
          <p:nvPr/>
        </p:nvSpPr>
        <p:spPr>
          <a:xfrm>
            <a:off x="951650" y="1343550"/>
            <a:ext cx="1626600" cy="9444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2200" b="1">
                <a:solidFill>
                  <a:schemeClr val="dk1"/>
                </a:solidFill>
                <a:latin typeface="Cairo"/>
                <a:ea typeface="Cairo"/>
                <a:cs typeface="Cairo"/>
                <a:sym typeface="Cairo"/>
              </a:rPr>
              <a:t>Hypothesis Testing</a:t>
            </a:r>
            <a:endParaRPr sz="2200" b="1">
              <a:solidFill>
                <a:schemeClr val="dk1"/>
              </a:solidFill>
              <a:latin typeface="Cairo"/>
              <a:ea typeface="Cairo"/>
              <a:cs typeface="Cairo"/>
              <a:sym typeface="Cairo"/>
            </a:endParaRPr>
          </a:p>
        </p:txBody>
      </p:sp>
      <p:sp>
        <p:nvSpPr>
          <p:cNvPr id="837" name="Google Shape;837;p54"/>
          <p:cNvSpPr txBox="1"/>
          <p:nvPr/>
        </p:nvSpPr>
        <p:spPr>
          <a:xfrm>
            <a:off x="951650" y="3562350"/>
            <a:ext cx="1626600" cy="8472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a:solidFill>
                  <a:schemeClr val="dk1"/>
                </a:solidFill>
                <a:latin typeface="Cairo"/>
                <a:ea typeface="Cairo"/>
                <a:cs typeface="Cairo"/>
                <a:sym typeface="Cairo"/>
              </a:rPr>
              <a:t>Fold Change</a:t>
            </a:r>
            <a:endParaRPr sz="2200" b="1">
              <a:solidFill>
                <a:schemeClr val="dk1"/>
              </a:solidFill>
              <a:latin typeface="Cairo"/>
              <a:ea typeface="Cairo"/>
              <a:cs typeface="Cairo"/>
              <a:sym typeface="Cairo"/>
            </a:endParaRPr>
          </a:p>
        </p:txBody>
      </p:sp>
      <p:cxnSp>
        <p:nvCxnSpPr>
          <p:cNvPr id="838" name="Google Shape;838;p54"/>
          <p:cNvCxnSpPr>
            <a:stCxn id="834" idx="6"/>
            <a:endCxn id="833" idx="0"/>
          </p:cNvCxnSpPr>
          <p:nvPr/>
        </p:nvCxnSpPr>
        <p:spPr>
          <a:xfrm>
            <a:off x="2959950" y="1863954"/>
            <a:ext cx="291900" cy="820800"/>
          </a:xfrm>
          <a:prstGeom prst="bentConnector2">
            <a:avLst/>
          </a:prstGeom>
          <a:noFill/>
          <a:ln w="9525" cap="flat" cmpd="sng">
            <a:solidFill>
              <a:schemeClr val="dk1"/>
            </a:solidFill>
            <a:prstDash val="solid"/>
            <a:round/>
            <a:headEnd type="none" w="med" len="med"/>
            <a:tailEnd type="triangle" w="med" len="med"/>
          </a:ln>
        </p:spPr>
      </p:cxnSp>
      <p:cxnSp>
        <p:nvCxnSpPr>
          <p:cNvPr id="839" name="Google Shape;839;p54"/>
          <p:cNvCxnSpPr>
            <a:stCxn id="833" idx="2"/>
            <a:endCxn id="832" idx="6"/>
          </p:cNvCxnSpPr>
          <p:nvPr/>
        </p:nvCxnSpPr>
        <p:spPr>
          <a:xfrm rot="5400000">
            <a:off x="2737571" y="3439125"/>
            <a:ext cx="733200" cy="295200"/>
          </a:xfrm>
          <a:prstGeom prst="bentConnector2">
            <a:avLst/>
          </a:prstGeom>
          <a:noFill/>
          <a:ln w="9525" cap="flat" cmpd="sng">
            <a:solidFill>
              <a:schemeClr val="dk1"/>
            </a:solidFill>
            <a:prstDash val="solid"/>
            <a:round/>
            <a:headEnd type="triangle" w="med" len="med"/>
            <a:tailEnd type="none" w="med" len="med"/>
          </a:ln>
        </p:spPr>
      </p:cxnSp>
      <p:sp>
        <p:nvSpPr>
          <p:cNvPr id="840" name="Google Shape;840;p54"/>
          <p:cNvSpPr txBox="1"/>
          <p:nvPr/>
        </p:nvSpPr>
        <p:spPr>
          <a:xfrm>
            <a:off x="4729075" y="1879400"/>
            <a:ext cx="3701700" cy="2198400"/>
          </a:xfrm>
          <a:prstGeom prst="rect">
            <a:avLst/>
          </a:prstGeom>
          <a:no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To quickly identify changes in large datasets composed of replicate data.</a:t>
            </a:r>
            <a:endParaRPr>
              <a:solidFill>
                <a:schemeClr val="dk1"/>
              </a:solidFill>
              <a:latin typeface="Albert Sans"/>
              <a:ea typeface="Albert Sans"/>
              <a:cs typeface="Albert Sans"/>
              <a:sym typeface="Albert Sans"/>
            </a:endParaRPr>
          </a:p>
          <a:p>
            <a:pPr marL="457200" lvl="0" indent="-317500" algn="l" rtl="0">
              <a:lnSpc>
                <a:spcPct val="115000"/>
              </a:lnSpc>
              <a:spcBef>
                <a:spcPts val="0"/>
              </a:spcBef>
              <a:spcAft>
                <a:spcPts val="0"/>
              </a:spcAft>
              <a:buClr>
                <a:schemeClr val="dk1"/>
              </a:buClr>
              <a:buSzPts val="1400"/>
              <a:buFont typeface="Albert Sans"/>
              <a:buChar char="●"/>
            </a:pPr>
            <a:r>
              <a:rPr lang="en">
                <a:solidFill>
                  <a:schemeClr val="dk1"/>
                </a:solidFill>
                <a:latin typeface="Albert Sans"/>
                <a:ea typeface="Albert Sans"/>
                <a:cs typeface="Albert Sans"/>
                <a:sym typeface="Albert Sans"/>
              </a:rPr>
              <a:t>Enables to efficiently identify genes of interest by simultaneously evaluating both their </a:t>
            </a:r>
            <a:r>
              <a:rPr lang="en" b="1">
                <a:solidFill>
                  <a:schemeClr val="dk1"/>
                </a:solidFill>
                <a:latin typeface="Albert Sans"/>
                <a:ea typeface="Albert Sans"/>
                <a:cs typeface="Albert Sans"/>
                <a:sym typeface="Albert Sans"/>
              </a:rPr>
              <a:t>statistical significance</a:t>
            </a:r>
            <a:r>
              <a:rPr lang="en">
                <a:solidFill>
                  <a:schemeClr val="dk1"/>
                </a:solidFill>
                <a:latin typeface="Albert Sans"/>
                <a:ea typeface="Albert Sans"/>
                <a:cs typeface="Albert Sans"/>
                <a:sym typeface="Albert Sans"/>
              </a:rPr>
              <a:t> and </a:t>
            </a:r>
            <a:r>
              <a:rPr lang="en" b="1">
                <a:solidFill>
                  <a:schemeClr val="dk1"/>
                </a:solidFill>
                <a:latin typeface="Albert Sans"/>
                <a:ea typeface="Albert Sans"/>
                <a:cs typeface="Albert Sans"/>
                <a:sym typeface="Albert Sans"/>
              </a:rPr>
              <a:t>the magnitude of their expression changes</a:t>
            </a:r>
            <a:endParaRPr>
              <a:solidFill>
                <a:schemeClr val="dk1"/>
              </a:solidFill>
              <a:latin typeface="Albert Sans"/>
              <a:ea typeface="Albert Sans"/>
              <a:cs typeface="Albert Sans"/>
              <a:sym typeface="Albert Sans"/>
            </a:endParaRPr>
          </a:p>
        </p:txBody>
      </p:sp>
      <p:sp>
        <p:nvSpPr>
          <p:cNvPr id="841" name="Google Shape;841;p54"/>
          <p:cNvSpPr/>
          <p:nvPr/>
        </p:nvSpPr>
        <p:spPr>
          <a:xfrm>
            <a:off x="2652125" y="1744324"/>
            <a:ext cx="234000" cy="239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chemeClr val="dk1"/>
              </a:solidFill>
              <a:latin typeface="Cairo"/>
              <a:ea typeface="Cairo"/>
              <a:cs typeface="Cairo"/>
              <a:sym typeface="Cairo"/>
            </a:endParaRPr>
          </a:p>
        </p:txBody>
      </p:sp>
      <p:sp>
        <p:nvSpPr>
          <p:cNvPr id="842" name="Google Shape;842;p54"/>
          <p:cNvSpPr/>
          <p:nvPr/>
        </p:nvSpPr>
        <p:spPr>
          <a:xfrm>
            <a:off x="2652125" y="3833645"/>
            <a:ext cx="234000" cy="2394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latin typeface="Cairo"/>
              <a:ea typeface="Cairo"/>
              <a:cs typeface="Cairo"/>
              <a:sym typeface="Cairo"/>
            </a:endParaRPr>
          </a:p>
        </p:txBody>
      </p:sp>
      <p:sp>
        <p:nvSpPr>
          <p:cNvPr id="843" name="Google Shape;843;p54"/>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en">
                <a:solidFill>
                  <a:srgbClr val="134F5C"/>
                </a:solidFill>
              </a:rPr>
              <a:t>Volcano Plot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55"/>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en">
                <a:solidFill>
                  <a:srgbClr val="134F5C"/>
                </a:solidFill>
              </a:rPr>
              <a:t>Gene Set Enrichment Analysis (GSEA)</a:t>
            </a:r>
            <a:endParaRPr/>
          </a:p>
        </p:txBody>
      </p:sp>
      <p:sp>
        <p:nvSpPr>
          <p:cNvPr id="849" name="Google Shape;849;p55"/>
          <p:cNvSpPr txBox="1">
            <a:spLocks noGrp="1"/>
          </p:cNvSpPr>
          <p:nvPr>
            <p:ph type="subTitle" idx="5"/>
          </p:nvPr>
        </p:nvSpPr>
        <p:spPr>
          <a:xfrm>
            <a:off x="4682350" y="1567425"/>
            <a:ext cx="1070700" cy="84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Gene Sets</a:t>
            </a:r>
            <a:endParaRPr/>
          </a:p>
        </p:txBody>
      </p:sp>
      <p:sp>
        <p:nvSpPr>
          <p:cNvPr id="850" name="Google Shape;850;p55"/>
          <p:cNvSpPr txBox="1">
            <a:spLocks noGrp="1"/>
          </p:cNvSpPr>
          <p:nvPr>
            <p:ph type="subTitle" idx="6"/>
          </p:nvPr>
        </p:nvSpPr>
        <p:spPr>
          <a:xfrm>
            <a:off x="5753050" y="1567425"/>
            <a:ext cx="1987500" cy="8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Predefined collections of genes</a:t>
            </a:r>
            <a:endParaRPr/>
          </a:p>
        </p:txBody>
      </p:sp>
      <p:sp>
        <p:nvSpPr>
          <p:cNvPr id="851" name="Google Shape;851;p55"/>
          <p:cNvSpPr txBox="1">
            <a:spLocks noGrp="1"/>
          </p:cNvSpPr>
          <p:nvPr>
            <p:ph type="subTitle" idx="8"/>
          </p:nvPr>
        </p:nvSpPr>
        <p:spPr>
          <a:xfrm>
            <a:off x="5790824" y="2430125"/>
            <a:ext cx="1949400" cy="4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GSEApy package (Python)</a:t>
            </a:r>
            <a:endParaRPr/>
          </a:p>
        </p:txBody>
      </p:sp>
      <p:sp>
        <p:nvSpPr>
          <p:cNvPr id="852" name="Google Shape;852;p55"/>
          <p:cNvSpPr txBox="1">
            <a:spLocks noGrp="1"/>
          </p:cNvSpPr>
          <p:nvPr>
            <p:ph type="subTitle" idx="1"/>
          </p:nvPr>
        </p:nvSpPr>
        <p:spPr>
          <a:xfrm>
            <a:off x="1706885" y="1567413"/>
            <a:ext cx="2504400" cy="45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Input</a:t>
            </a:r>
            <a:endParaRPr/>
          </a:p>
        </p:txBody>
      </p:sp>
      <p:sp>
        <p:nvSpPr>
          <p:cNvPr id="853" name="Google Shape;853;p55"/>
          <p:cNvSpPr txBox="1">
            <a:spLocks noGrp="1"/>
          </p:cNvSpPr>
          <p:nvPr>
            <p:ph type="subTitle" idx="2"/>
          </p:nvPr>
        </p:nvSpPr>
        <p:spPr>
          <a:xfrm>
            <a:off x="1403200" y="1952825"/>
            <a:ext cx="3111600" cy="93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ranked list of genes based on their differential expression (e.g., from the volcano plot analysis).</a:t>
            </a:r>
            <a:endParaRPr/>
          </a:p>
        </p:txBody>
      </p:sp>
      <p:sp>
        <p:nvSpPr>
          <p:cNvPr id="854" name="Google Shape;854;p55"/>
          <p:cNvSpPr txBox="1">
            <a:spLocks noGrp="1"/>
          </p:cNvSpPr>
          <p:nvPr>
            <p:ph type="subTitle" idx="3"/>
          </p:nvPr>
        </p:nvSpPr>
        <p:spPr>
          <a:xfrm>
            <a:off x="1403200" y="3014525"/>
            <a:ext cx="1665000" cy="115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Enrichment Score</a:t>
            </a:r>
            <a:endParaRPr/>
          </a:p>
        </p:txBody>
      </p:sp>
      <p:cxnSp>
        <p:nvCxnSpPr>
          <p:cNvPr id="855" name="Google Shape;855;p55"/>
          <p:cNvCxnSpPr/>
          <p:nvPr/>
        </p:nvCxnSpPr>
        <p:spPr>
          <a:xfrm flipH="1">
            <a:off x="1119763" y="-265100"/>
            <a:ext cx="587100" cy="587100"/>
          </a:xfrm>
          <a:prstGeom prst="straightConnector1">
            <a:avLst/>
          </a:prstGeom>
          <a:noFill/>
          <a:ln w="19050" cap="flat" cmpd="sng">
            <a:solidFill>
              <a:schemeClr val="dk1"/>
            </a:solidFill>
            <a:prstDash val="dot"/>
            <a:round/>
            <a:headEnd type="none" w="med" len="med"/>
            <a:tailEnd type="oval" w="med" len="med"/>
          </a:ln>
        </p:spPr>
      </p:cxnSp>
      <p:grpSp>
        <p:nvGrpSpPr>
          <p:cNvPr id="856" name="Google Shape;856;p55"/>
          <p:cNvGrpSpPr/>
          <p:nvPr/>
        </p:nvGrpSpPr>
        <p:grpSpPr>
          <a:xfrm>
            <a:off x="295388" y="3233176"/>
            <a:ext cx="936749" cy="936749"/>
            <a:chOff x="245275" y="-61949"/>
            <a:chExt cx="936749" cy="936749"/>
          </a:xfrm>
        </p:grpSpPr>
        <p:sp>
          <p:nvSpPr>
            <p:cNvPr id="857" name="Google Shape;857;p55"/>
            <p:cNvSpPr/>
            <p:nvPr/>
          </p:nvSpPr>
          <p:spPr>
            <a:xfrm>
              <a:off x="245275" y="761100"/>
              <a:ext cx="113700" cy="1137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8" name="Google Shape;858;p55"/>
            <p:cNvCxnSpPr>
              <a:stCxn id="857" idx="7"/>
            </p:cNvCxnSpPr>
            <p:nvPr/>
          </p:nvCxnSpPr>
          <p:spPr>
            <a:xfrm rot="10800000" flipH="1">
              <a:off x="342324" y="-61949"/>
              <a:ext cx="839700" cy="839700"/>
            </a:xfrm>
            <a:prstGeom prst="straightConnector1">
              <a:avLst/>
            </a:prstGeom>
            <a:noFill/>
            <a:ln w="9525" cap="flat" cmpd="sng">
              <a:solidFill>
                <a:schemeClr val="dk1"/>
              </a:solidFill>
              <a:prstDash val="solid"/>
              <a:round/>
              <a:headEnd type="none" w="med" len="med"/>
              <a:tailEnd type="none" w="med" len="med"/>
            </a:ln>
          </p:spPr>
        </p:cxnSp>
      </p:grpSp>
      <p:sp>
        <p:nvSpPr>
          <p:cNvPr id="859" name="Google Shape;859;p55"/>
          <p:cNvSpPr/>
          <p:nvPr/>
        </p:nvSpPr>
        <p:spPr>
          <a:xfrm flipH="1">
            <a:off x="226314" y="376115"/>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5"/>
          <p:cNvSpPr txBox="1">
            <a:spLocks noGrp="1"/>
          </p:cNvSpPr>
          <p:nvPr>
            <p:ph type="subTitle" idx="7"/>
          </p:nvPr>
        </p:nvSpPr>
        <p:spPr>
          <a:xfrm>
            <a:off x="4682356" y="2428475"/>
            <a:ext cx="1070700" cy="45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a:t>
            </a:r>
            <a:endParaRPr/>
          </a:p>
        </p:txBody>
      </p:sp>
      <p:sp>
        <p:nvSpPr>
          <p:cNvPr id="861" name="Google Shape;861;p55"/>
          <p:cNvSpPr txBox="1">
            <a:spLocks noGrp="1"/>
          </p:cNvSpPr>
          <p:nvPr>
            <p:ph type="subTitle" idx="4"/>
          </p:nvPr>
        </p:nvSpPr>
        <p:spPr>
          <a:xfrm>
            <a:off x="3068200" y="3014525"/>
            <a:ext cx="4672200" cy="115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GSEA calculates an enrichment score for each gene set, reflecting the degree to which the genes in the set are overrepresented at the top or bottom of the ranked list.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56"/>
          <p:cNvSpPr txBox="1">
            <a:spLocks noGrp="1"/>
          </p:cNvSpPr>
          <p:nvPr>
            <p:ph type="title"/>
          </p:nvPr>
        </p:nvSpPr>
        <p:spPr>
          <a:xfrm>
            <a:off x="713225" y="539500"/>
            <a:ext cx="7717500" cy="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 Set Enrichment Analysis (GSEA)</a:t>
            </a:r>
            <a:endParaRPr/>
          </a:p>
        </p:txBody>
      </p:sp>
      <p:sp>
        <p:nvSpPr>
          <p:cNvPr id="867" name="Google Shape;867;p56"/>
          <p:cNvSpPr txBox="1">
            <a:spLocks noGrp="1"/>
          </p:cNvSpPr>
          <p:nvPr>
            <p:ph type="subTitle" idx="2"/>
          </p:nvPr>
        </p:nvSpPr>
        <p:spPr>
          <a:xfrm>
            <a:off x="4181475" y="1826750"/>
            <a:ext cx="4249200" cy="226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a:t>“The method derives its power by focusing on gene sets, that is, groups of genes that share common biological function, chromosomal location, or regulation.”</a:t>
            </a:r>
            <a:endParaRPr sz="1600"/>
          </a:p>
          <a:p>
            <a:pPr marL="0" lvl="0" indent="0" algn="l" rtl="0">
              <a:spcBef>
                <a:spcPts val="0"/>
              </a:spcBef>
              <a:spcAft>
                <a:spcPts val="0"/>
              </a:spcAft>
              <a:buClr>
                <a:schemeClr val="dk1"/>
              </a:buClr>
              <a:buSzPts val="1100"/>
              <a:buFont typeface="Arial"/>
              <a:buNone/>
            </a:pPr>
            <a:endParaRPr sz="1000"/>
          </a:p>
          <a:p>
            <a:pPr marL="0" lvl="0" indent="0" algn="l" rtl="0">
              <a:spcBef>
                <a:spcPts val="0"/>
              </a:spcBef>
              <a:spcAft>
                <a:spcPts val="0"/>
              </a:spcAft>
              <a:buNone/>
            </a:pPr>
            <a:r>
              <a:rPr lang="en" sz="1000"/>
              <a:t>Subramanian et al, “Gene set enrichment analysis: A knowledge-based approach for interpreting genome-wide expression profiles,” PNAS, 102 (43), 15545-15550, 2005.</a:t>
            </a:r>
            <a:endParaRPr sz="1000"/>
          </a:p>
          <a:p>
            <a:pPr marL="0" lvl="0" indent="0" algn="l" rtl="0">
              <a:spcBef>
                <a:spcPts val="0"/>
              </a:spcBef>
              <a:spcAft>
                <a:spcPts val="0"/>
              </a:spcAft>
              <a:buClr>
                <a:schemeClr val="dk1"/>
              </a:buClr>
              <a:buSzPts val="1100"/>
              <a:buFont typeface="Arial"/>
              <a:buNone/>
            </a:pPr>
            <a:endParaRPr sz="1000"/>
          </a:p>
        </p:txBody>
      </p:sp>
      <p:pic>
        <p:nvPicPr>
          <p:cNvPr id="868" name="Google Shape;868;p56"/>
          <p:cNvPicPr preferRelativeResize="0">
            <a:picLocks noGrp="1"/>
          </p:cNvPicPr>
          <p:nvPr>
            <p:ph type="pic" idx="5"/>
          </p:nvPr>
        </p:nvPicPr>
        <p:blipFill rotWithShape="1">
          <a:blip r:embed="rId3">
            <a:alphaModFix/>
          </a:blip>
          <a:srcRect t="631" b="631"/>
          <a:stretch/>
        </p:blipFill>
        <p:spPr>
          <a:xfrm>
            <a:off x="713225" y="1312850"/>
            <a:ext cx="2979000" cy="3295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57"/>
          <p:cNvSpPr txBox="1">
            <a:spLocks noGrp="1"/>
          </p:cNvSpPr>
          <p:nvPr>
            <p:ph type="title"/>
          </p:nvPr>
        </p:nvSpPr>
        <p:spPr>
          <a:xfrm>
            <a:off x="2537475" y="1280350"/>
            <a:ext cx="5234700" cy="158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a:t>
            </a:r>
            <a:endParaRPr/>
          </a:p>
        </p:txBody>
      </p:sp>
      <p:sp>
        <p:nvSpPr>
          <p:cNvPr id="874" name="Google Shape;874;p57"/>
          <p:cNvSpPr txBox="1">
            <a:spLocks noGrp="1"/>
          </p:cNvSpPr>
          <p:nvPr>
            <p:ph type="body" idx="1"/>
          </p:nvPr>
        </p:nvSpPr>
        <p:spPr>
          <a:xfrm>
            <a:off x="2537475" y="2982050"/>
            <a:ext cx="2015100" cy="4098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t>DEGs Identification</a:t>
            </a:r>
            <a:endParaRPr b="1"/>
          </a:p>
        </p:txBody>
      </p:sp>
      <p:grpSp>
        <p:nvGrpSpPr>
          <p:cNvPr id="875" name="Google Shape;875;p57"/>
          <p:cNvGrpSpPr/>
          <p:nvPr/>
        </p:nvGrpSpPr>
        <p:grpSpPr>
          <a:xfrm>
            <a:off x="-1246720" y="-1362043"/>
            <a:ext cx="4780550" cy="5926770"/>
            <a:chOff x="3453675" y="959025"/>
            <a:chExt cx="2670400" cy="3310675"/>
          </a:xfrm>
        </p:grpSpPr>
        <p:sp>
          <p:nvSpPr>
            <p:cNvPr id="876" name="Google Shape;876;p57"/>
            <p:cNvSpPr/>
            <p:nvPr/>
          </p:nvSpPr>
          <p:spPr>
            <a:xfrm>
              <a:off x="3453675" y="3646400"/>
              <a:ext cx="440900" cy="236925"/>
            </a:xfrm>
            <a:custGeom>
              <a:avLst/>
              <a:gdLst/>
              <a:ahLst/>
              <a:cxnLst/>
              <a:rect l="l" t="t" r="r" b="b"/>
              <a:pathLst>
                <a:path w="17636" h="9477" extrusionOk="0">
                  <a:moveTo>
                    <a:pt x="15430" y="0"/>
                  </a:moveTo>
                  <a:lnTo>
                    <a:pt x="1" y="995"/>
                  </a:lnTo>
                  <a:lnTo>
                    <a:pt x="548" y="9477"/>
                  </a:lnTo>
                  <a:lnTo>
                    <a:pt x="17636" y="8374"/>
                  </a:lnTo>
                  <a:lnTo>
                    <a:pt x="15430" y="0"/>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7"/>
            <p:cNvSpPr/>
            <p:nvPr/>
          </p:nvSpPr>
          <p:spPr>
            <a:xfrm>
              <a:off x="4055600" y="1387050"/>
              <a:ext cx="1466525" cy="2454825"/>
            </a:xfrm>
            <a:custGeom>
              <a:avLst/>
              <a:gdLst/>
              <a:ahLst/>
              <a:cxnLst/>
              <a:rect l="l" t="t" r="r" b="b"/>
              <a:pathLst>
                <a:path w="58661" h="98193" extrusionOk="0">
                  <a:moveTo>
                    <a:pt x="56455" y="1"/>
                  </a:moveTo>
                  <a:lnTo>
                    <a:pt x="47418" y="581"/>
                  </a:lnTo>
                  <a:cubicBezTo>
                    <a:pt x="38240" y="1178"/>
                    <a:pt x="30479" y="5257"/>
                    <a:pt x="25571" y="12073"/>
                  </a:cubicBezTo>
                  <a:cubicBezTo>
                    <a:pt x="20662" y="18888"/>
                    <a:pt x="19253" y="27536"/>
                    <a:pt x="21599" y="36432"/>
                  </a:cubicBezTo>
                  <a:lnTo>
                    <a:pt x="22661" y="40486"/>
                  </a:lnTo>
                  <a:lnTo>
                    <a:pt x="23904" y="45187"/>
                  </a:lnTo>
                  <a:lnTo>
                    <a:pt x="26110" y="53561"/>
                  </a:lnTo>
                  <a:lnTo>
                    <a:pt x="28846" y="63925"/>
                  </a:lnTo>
                  <a:cubicBezTo>
                    <a:pt x="29128" y="65020"/>
                    <a:pt x="29343" y="66098"/>
                    <a:pt x="29476" y="67167"/>
                  </a:cubicBezTo>
                  <a:lnTo>
                    <a:pt x="34558" y="70832"/>
                  </a:lnTo>
                  <a:cubicBezTo>
                    <a:pt x="34583" y="70848"/>
                    <a:pt x="34608" y="70865"/>
                    <a:pt x="34633" y="70882"/>
                  </a:cubicBezTo>
                  <a:cubicBezTo>
                    <a:pt x="34683" y="70923"/>
                    <a:pt x="34724" y="70965"/>
                    <a:pt x="34766" y="71006"/>
                  </a:cubicBezTo>
                  <a:cubicBezTo>
                    <a:pt x="34873" y="71114"/>
                    <a:pt x="34956" y="71238"/>
                    <a:pt x="35023" y="71371"/>
                  </a:cubicBezTo>
                  <a:cubicBezTo>
                    <a:pt x="35064" y="71445"/>
                    <a:pt x="35089" y="71528"/>
                    <a:pt x="35114" y="71611"/>
                  </a:cubicBezTo>
                  <a:cubicBezTo>
                    <a:pt x="35155" y="71752"/>
                    <a:pt x="35180" y="71893"/>
                    <a:pt x="35180" y="72034"/>
                  </a:cubicBezTo>
                  <a:cubicBezTo>
                    <a:pt x="35180" y="72341"/>
                    <a:pt x="35089" y="72639"/>
                    <a:pt x="34898" y="72905"/>
                  </a:cubicBezTo>
                  <a:cubicBezTo>
                    <a:pt x="34607" y="73307"/>
                    <a:pt x="34150" y="73520"/>
                    <a:pt x="33688" y="73520"/>
                  </a:cubicBezTo>
                  <a:cubicBezTo>
                    <a:pt x="33389" y="73520"/>
                    <a:pt x="33086" y="73430"/>
                    <a:pt x="32826" y="73245"/>
                  </a:cubicBezTo>
                  <a:lnTo>
                    <a:pt x="29642" y="70948"/>
                  </a:lnTo>
                  <a:cubicBezTo>
                    <a:pt x="29501" y="74198"/>
                    <a:pt x="28614" y="77241"/>
                    <a:pt x="27005" y="79911"/>
                  </a:cubicBezTo>
                  <a:lnTo>
                    <a:pt x="29551" y="81743"/>
                  </a:lnTo>
                  <a:cubicBezTo>
                    <a:pt x="30214" y="82216"/>
                    <a:pt x="30371" y="83144"/>
                    <a:pt x="29890" y="83816"/>
                  </a:cubicBezTo>
                  <a:cubicBezTo>
                    <a:pt x="29600" y="84214"/>
                    <a:pt x="29144" y="84429"/>
                    <a:pt x="28680" y="84429"/>
                  </a:cubicBezTo>
                  <a:cubicBezTo>
                    <a:pt x="28382" y="84429"/>
                    <a:pt x="28075" y="84338"/>
                    <a:pt x="27818" y="84156"/>
                  </a:cubicBezTo>
                  <a:lnTo>
                    <a:pt x="25272" y="82323"/>
                  </a:lnTo>
                  <a:cubicBezTo>
                    <a:pt x="23249" y="84686"/>
                    <a:pt x="20638" y="86486"/>
                    <a:pt x="17603" y="87655"/>
                  </a:cubicBezTo>
                  <a:lnTo>
                    <a:pt x="20787" y="89951"/>
                  </a:lnTo>
                  <a:cubicBezTo>
                    <a:pt x="21458" y="90424"/>
                    <a:pt x="21608" y="91352"/>
                    <a:pt x="21127" y="92024"/>
                  </a:cubicBezTo>
                  <a:lnTo>
                    <a:pt x="20505" y="92521"/>
                  </a:lnTo>
                  <a:cubicBezTo>
                    <a:pt x="20463" y="92538"/>
                    <a:pt x="20414" y="92555"/>
                    <a:pt x="20364" y="92571"/>
                  </a:cubicBezTo>
                  <a:lnTo>
                    <a:pt x="19916" y="92638"/>
                  </a:lnTo>
                  <a:cubicBezTo>
                    <a:pt x="19618" y="92638"/>
                    <a:pt x="19311" y="92546"/>
                    <a:pt x="19054" y="92356"/>
                  </a:cubicBezTo>
                  <a:lnTo>
                    <a:pt x="13972" y="88699"/>
                  </a:lnTo>
                  <a:lnTo>
                    <a:pt x="13963" y="88699"/>
                  </a:lnTo>
                  <a:cubicBezTo>
                    <a:pt x="12910" y="88907"/>
                    <a:pt x="11816" y="89047"/>
                    <a:pt x="10697" y="89122"/>
                  </a:cubicBezTo>
                  <a:lnTo>
                    <a:pt x="1" y="89810"/>
                  </a:lnTo>
                  <a:lnTo>
                    <a:pt x="2206" y="98193"/>
                  </a:lnTo>
                  <a:lnTo>
                    <a:pt x="11244" y="97604"/>
                  </a:lnTo>
                  <a:cubicBezTo>
                    <a:pt x="20422" y="97015"/>
                    <a:pt x="28174" y="92936"/>
                    <a:pt x="33091" y="86121"/>
                  </a:cubicBezTo>
                  <a:cubicBezTo>
                    <a:pt x="37999" y="79305"/>
                    <a:pt x="39409" y="70649"/>
                    <a:pt x="37062" y="61761"/>
                  </a:cubicBezTo>
                  <a:lnTo>
                    <a:pt x="35993" y="57699"/>
                  </a:lnTo>
                  <a:lnTo>
                    <a:pt x="34757" y="53006"/>
                  </a:lnTo>
                  <a:lnTo>
                    <a:pt x="32552" y="44624"/>
                  </a:lnTo>
                  <a:lnTo>
                    <a:pt x="29816" y="34260"/>
                  </a:lnTo>
                  <a:cubicBezTo>
                    <a:pt x="29526" y="33174"/>
                    <a:pt x="29318" y="32096"/>
                    <a:pt x="29186" y="31026"/>
                  </a:cubicBezTo>
                  <a:lnTo>
                    <a:pt x="24095" y="27361"/>
                  </a:lnTo>
                  <a:cubicBezTo>
                    <a:pt x="23432" y="26881"/>
                    <a:pt x="23282" y="25952"/>
                    <a:pt x="23755" y="25280"/>
                  </a:cubicBezTo>
                  <a:cubicBezTo>
                    <a:pt x="24045" y="24882"/>
                    <a:pt x="24501" y="24667"/>
                    <a:pt x="24966" y="24667"/>
                  </a:cubicBezTo>
                  <a:cubicBezTo>
                    <a:pt x="25264" y="24667"/>
                    <a:pt x="25571" y="24758"/>
                    <a:pt x="25836" y="24949"/>
                  </a:cubicBezTo>
                  <a:lnTo>
                    <a:pt x="29020" y="27245"/>
                  </a:lnTo>
                  <a:cubicBezTo>
                    <a:pt x="29161" y="23995"/>
                    <a:pt x="30048" y="20952"/>
                    <a:pt x="31648" y="18283"/>
                  </a:cubicBezTo>
                  <a:lnTo>
                    <a:pt x="29103" y="16450"/>
                  </a:lnTo>
                  <a:cubicBezTo>
                    <a:pt x="28440" y="15969"/>
                    <a:pt x="28290" y="15041"/>
                    <a:pt x="28771" y="14378"/>
                  </a:cubicBezTo>
                  <a:lnTo>
                    <a:pt x="29385" y="13880"/>
                  </a:lnTo>
                  <a:cubicBezTo>
                    <a:pt x="29434" y="13855"/>
                    <a:pt x="29484" y="13839"/>
                    <a:pt x="29534" y="13830"/>
                  </a:cubicBezTo>
                  <a:lnTo>
                    <a:pt x="29973" y="13756"/>
                  </a:lnTo>
                  <a:cubicBezTo>
                    <a:pt x="30280" y="13756"/>
                    <a:pt x="30579" y="13847"/>
                    <a:pt x="30844" y="14038"/>
                  </a:cubicBezTo>
                  <a:lnTo>
                    <a:pt x="33389" y="15870"/>
                  </a:lnTo>
                  <a:cubicBezTo>
                    <a:pt x="35412" y="13507"/>
                    <a:pt x="38016" y="11700"/>
                    <a:pt x="41050" y="10539"/>
                  </a:cubicBezTo>
                  <a:lnTo>
                    <a:pt x="37867" y="8242"/>
                  </a:lnTo>
                  <a:cubicBezTo>
                    <a:pt x="37469" y="7952"/>
                    <a:pt x="37253" y="7496"/>
                    <a:pt x="37253" y="7032"/>
                  </a:cubicBezTo>
                  <a:cubicBezTo>
                    <a:pt x="37253" y="6733"/>
                    <a:pt x="37344" y="6426"/>
                    <a:pt x="37535" y="6169"/>
                  </a:cubicBezTo>
                  <a:cubicBezTo>
                    <a:pt x="37821" y="5763"/>
                    <a:pt x="38274" y="5548"/>
                    <a:pt x="38736" y="5548"/>
                  </a:cubicBezTo>
                  <a:cubicBezTo>
                    <a:pt x="39037" y="5548"/>
                    <a:pt x="39342" y="5639"/>
                    <a:pt x="39608" y="5829"/>
                  </a:cubicBezTo>
                  <a:lnTo>
                    <a:pt x="44690" y="9494"/>
                  </a:lnTo>
                  <a:cubicBezTo>
                    <a:pt x="45751" y="9287"/>
                    <a:pt x="46838" y="9138"/>
                    <a:pt x="47965" y="9071"/>
                  </a:cubicBezTo>
                  <a:lnTo>
                    <a:pt x="58661" y="8375"/>
                  </a:lnTo>
                  <a:lnTo>
                    <a:pt x="56455"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7"/>
            <p:cNvSpPr/>
            <p:nvPr/>
          </p:nvSpPr>
          <p:spPr>
            <a:xfrm>
              <a:off x="4637650" y="2003700"/>
              <a:ext cx="147600" cy="159025"/>
            </a:xfrm>
            <a:custGeom>
              <a:avLst/>
              <a:gdLst/>
              <a:ahLst/>
              <a:cxnLst/>
              <a:rect l="l" t="t" r="r" b="b"/>
              <a:pathLst>
                <a:path w="5904" h="6361" extrusionOk="0">
                  <a:moveTo>
                    <a:pt x="1684" y="1"/>
                  </a:moveTo>
                  <a:cubicBezTo>
                    <a:pt x="1219" y="1"/>
                    <a:pt x="763" y="216"/>
                    <a:pt x="473" y="614"/>
                  </a:cubicBezTo>
                  <a:cubicBezTo>
                    <a:pt x="0" y="1286"/>
                    <a:pt x="150" y="2215"/>
                    <a:pt x="813" y="2695"/>
                  </a:cubicBezTo>
                  <a:lnTo>
                    <a:pt x="5904" y="6360"/>
                  </a:lnTo>
                  <a:cubicBezTo>
                    <a:pt x="5738" y="5075"/>
                    <a:pt x="5680" y="3806"/>
                    <a:pt x="5738" y="2579"/>
                  </a:cubicBezTo>
                  <a:lnTo>
                    <a:pt x="2554" y="283"/>
                  </a:lnTo>
                  <a:cubicBezTo>
                    <a:pt x="2289" y="92"/>
                    <a:pt x="1982" y="1"/>
                    <a:pt x="1684" y="1"/>
                  </a:cubicBez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7"/>
            <p:cNvSpPr/>
            <p:nvPr/>
          </p:nvSpPr>
          <p:spPr>
            <a:xfrm>
              <a:off x="4762850" y="1730925"/>
              <a:ext cx="127500" cy="113200"/>
            </a:xfrm>
            <a:custGeom>
              <a:avLst/>
              <a:gdLst/>
              <a:ahLst/>
              <a:cxnLst/>
              <a:rect l="l" t="t" r="r" b="b"/>
              <a:pathLst>
                <a:path w="5100" h="4528" extrusionOk="0">
                  <a:moveTo>
                    <a:pt x="1683" y="1"/>
                  </a:moveTo>
                  <a:lnTo>
                    <a:pt x="1244" y="75"/>
                  </a:lnTo>
                  <a:cubicBezTo>
                    <a:pt x="1194" y="84"/>
                    <a:pt x="1144" y="100"/>
                    <a:pt x="1095" y="125"/>
                  </a:cubicBezTo>
                  <a:lnTo>
                    <a:pt x="481" y="623"/>
                  </a:lnTo>
                  <a:cubicBezTo>
                    <a:pt x="0" y="1286"/>
                    <a:pt x="150" y="2214"/>
                    <a:pt x="813" y="2695"/>
                  </a:cubicBezTo>
                  <a:lnTo>
                    <a:pt x="3358" y="4528"/>
                  </a:lnTo>
                  <a:cubicBezTo>
                    <a:pt x="3615" y="4105"/>
                    <a:pt x="3889" y="3690"/>
                    <a:pt x="4179" y="3284"/>
                  </a:cubicBezTo>
                  <a:cubicBezTo>
                    <a:pt x="4469" y="2886"/>
                    <a:pt x="4776" y="2488"/>
                    <a:pt x="5099" y="2115"/>
                  </a:cubicBezTo>
                  <a:lnTo>
                    <a:pt x="2554" y="283"/>
                  </a:lnTo>
                  <a:cubicBezTo>
                    <a:pt x="2289" y="92"/>
                    <a:pt x="1990" y="1"/>
                    <a:pt x="1683" y="1"/>
                  </a:cubicBez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7"/>
            <p:cNvSpPr/>
            <p:nvPr/>
          </p:nvSpPr>
          <p:spPr>
            <a:xfrm>
              <a:off x="4986925" y="1525725"/>
              <a:ext cx="185950" cy="124800"/>
            </a:xfrm>
            <a:custGeom>
              <a:avLst/>
              <a:gdLst/>
              <a:ahLst/>
              <a:cxnLst/>
              <a:rect l="l" t="t" r="r" b="b"/>
              <a:pathLst>
                <a:path w="7438" h="4992" extrusionOk="0">
                  <a:moveTo>
                    <a:pt x="1483" y="1"/>
                  </a:moveTo>
                  <a:cubicBezTo>
                    <a:pt x="1021" y="1"/>
                    <a:pt x="568" y="216"/>
                    <a:pt x="282" y="622"/>
                  </a:cubicBezTo>
                  <a:cubicBezTo>
                    <a:pt x="91" y="879"/>
                    <a:pt x="0" y="1186"/>
                    <a:pt x="0" y="1485"/>
                  </a:cubicBezTo>
                  <a:cubicBezTo>
                    <a:pt x="0" y="1949"/>
                    <a:pt x="216" y="2405"/>
                    <a:pt x="614" y="2695"/>
                  </a:cubicBezTo>
                  <a:lnTo>
                    <a:pt x="3797" y="4992"/>
                  </a:lnTo>
                  <a:cubicBezTo>
                    <a:pt x="4950" y="4544"/>
                    <a:pt x="6169" y="4196"/>
                    <a:pt x="7437" y="3947"/>
                  </a:cubicBezTo>
                  <a:lnTo>
                    <a:pt x="2355" y="282"/>
                  </a:lnTo>
                  <a:cubicBezTo>
                    <a:pt x="2089" y="92"/>
                    <a:pt x="1784" y="1"/>
                    <a:pt x="1483" y="1"/>
                  </a:cubicBez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7"/>
            <p:cNvSpPr/>
            <p:nvPr/>
          </p:nvSpPr>
          <p:spPr>
            <a:xfrm>
              <a:off x="5682950" y="1345400"/>
              <a:ext cx="441125" cy="237150"/>
            </a:xfrm>
            <a:custGeom>
              <a:avLst/>
              <a:gdLst/>
              <a:ahLst/>
              <a:cxnLst/>
              <a:rect l="l" t="t" r="r" b="b"/>
              <a:pathLst>
                <a:path w="17645" h="9486" extrusionOk="0">
                  <a:moveTo>
                    <a:pt x="17097" y="0"/>
                  </a:moveTo>
                  <a:lnTo>
                    <a:pt x="1" y="1111"/>
                  </a:lnTo>
                  <a:lnTo>
                    <a:pt x="2214" y="9485"/>
                  </a:lnTo>
                  <a:lnTo>
                    <a:pt x="17644" y="8490"/>
                  </a:lnTo>
                  <a:lnTo>
                    <a:pt x="17097" y="0"/>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7"/>
            <p:cNvSpPr/>
            <p:nvPr/>
          </p:nvSpPr>
          <p:spPr>
            <a:xfrm>
              <a:off x="4404875" y="3578400"/>
              <a:ext cx="190925" cy="124600"/>
            </a:xfrm>
            <a:custGeom>
              <a:avLst/>
              <a:gdLst/>
              <a:ahLst/>
              <a:cxnLst/>
              <a:rect l="l" t="t" r="r" b="b"/>
              <a:pathLst>
                <a:path w="7637" h="4984" extrusionOk="0">
                  <a:moveTo>
                    <a:pt x="3632" y="1"/>
                  </a:moveTo>
                  <a:cubicBezTo>
                    <a:pt x="2480" y="440"/>
                    <a:pt x="1269" y="788"/>
                    <a:pt x="1" y="1045"/>
                  </a:cubicBezTo>
                  <a:lnTo>
                    <a:pt x="5083" y="4710"/>
                  </a:lnTo>
                  <a:cubicBezTo>
                    <a:pt x="5340" y="4892"/>
                    <a:pt x="5647" y="4984"/>
                    <a:pt x="5945" y="4984"/>
                  </a:cubicBezTo>
                  <a:lnTo>
                    <a:pt x="6393" y="4917"/>
                  </a:lnTo>
                  <a:cubicBezTo>
                    <a:pt x="6443" y="4901"/>
                    <a:pt x="6492" y="4884"/>
                    <a:pt x="6534" y="4867"/>
                  </a:cubicBezTo>
                  <a:lnTo>
                    <a:pt x="7156" y="4370"/>
                  </a:lnTo>
                  <a:cubicBezTo>
                    <a:pt x="7637" y="3707"/>
                    <a:pt x="7487" y="2778"/>
                    <a:pt x="6816" y="2297"/>
                  </a:cubicBezTo>
                  <a:lnTo>
                    <a:pt x="3632" y="1"/>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7"/>
            <p:cNvSpPr/>
            <p:nvPr/>
          </p:nvSpPr>
          <p:spPr>
            <a:xfrm>
              <a:off x="4687400" y="3384800"/>
              <a:ext cx="127500" cy="113000"/>
            </a:xfrm>
            <a:custGeom>
              <a:avLst/>
              <a:gdLst/>
              <a:ahLst/>
              <a:cxnLst/>
              <a:rect l="l" t="t" r="r" b="b"/>
              <a:pathLst>
                <a:path w="5100" h="4520" extrusionOk="0">
                  <a:moveTo>
                    <a:pt x="1733" y="1"/>
                  </a:moveTo>
                  <a:cubicBezTo>
                    <a:pt x="1484" y="423"/>
                    <a:pt x="1211" y="838"/>
                    <a:pt x="921" y="1236"/>
                  </a:cubicBezTo>
                  <a:cubicBezTo>
                    <a:pt x="622" y="1642"/>
                    <a:pt x="315" y="2032"/>
                    <a:pt x="0" y="2413"/>
                  </a:cubicBezTo>
                  <a:lnTo>
                    <a:pt x="2546" y="4246"/>
                  </a:lnTo>
                  <a:cubicBezTo>
                    <a:pt x="2803" y="4428"/>
                    <a:pt x="3110" y="4519"/>
                    <a:pt x="3408" y="4519"/>
                  </a:cubicBezTo>
                  <a:cubicBezTo>
                    <a:pt x="3872" y="4519"/>
                    <a:pt x="4328" y="4304"/>
                    <a:pt x="4618" y="3906"/>
                  </a:cubicBezTo>
                  <a:cubicBezTo>
                    <a:pt x="5099" y="3234"/>
                    <a:pt x="4942" y="2306"/>
                    <a:pt x="4279" y="1833"/>
                  </a:cubicBezTo>
                  <a:lnTo>
                    <a:pt x="1733" y="1"/>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7"/>
            <p:cNvSpPr/>
            <p:nvPr/>
          </p:nvSpPr>
          <p:spPr>
            <a:xfrm>
              <a:off x="4792475" y="3066225"/>
              <a:ext cx="142650" cy="158850"/>
            </a:xfrm>
            <a:custGeom>
              <a:avLst/>
              <a:gdLst/>
              <a:ahLst/>
              <a:cxnLst/>
              <a:rect l="l" t="t" r="r" b="b"/>
              <a:pathLst>
                <a:path w="5706" h="6354" extrusionOk="0">
                  <a:moveTo>
                    <a:pt x="1" y="0"/>
                  </a:moveTo>
                  <a:lnTo>
                    <a:pt x="1" y="0"/>
                  </a:lnTo>
                  <a:cubicBezTo>
                    <a:pt x="167" y="1285"/>
                    <a:pt x="217" y="2546"/>
                    <a:pt x="167" y="3781"/>
                  </a:cubicBezTo>
                  <a:lnTo>
                    <a:pt x="3351" y="6078"/>
                  </a:lnTo>
                  <a:cubicBezTo>
                    <a:pt x="3611" y="6263"/>
                    <a:pt x="3914" y="6353"/>
                    <a:pt x="4213" y="6353"/>
                  </a:cubicBezTo>
                  <a:cubicBezTo>
                    <a:pt x="4675" y="6353"/>
                    <a:pt x="5132" y="6140"/>
                    <a:pt x="5423" y="5738"/>
                  </a:cubicBezTo>
                  <a:cubicBezTo>
                    <a:pt x="5614" y="5472"/>
                    <a:pt x="5705" y="5174"/>
                    <a:pt x="5705" y="4867"/>
                  </a:cubicBezTo>
                  <a:cubicBezTo>
                    <a:pt x="5705" y="4726"/>
                    <a:pt x="5680" y="4585"/>
                    <a:pt x="5639" y="4444"/>
                  </a:cubicBezTo>
                  <a:cubicBezTo>
                    <a:pt x="5614" y="4361"/>
                    <a:pt x="5589" y="4278"/>
                    <a:pt x="5548" y="4204"/>
                  </a:cubicBezTo>
                  <a:cubicBezTo>
                    <a:pt x="5481" y="4071"/>
                    <a:pt x="5398" y="3947"/>
                    <a:pt x="5291" y="3839"/>
                  </a:cubicBezTo>
                  <a:cubicBezTo>
                    <a:pt x="5249" y="3798"/>
                    <a:pt x="5208" y="3756"/>
                    <a:pt x="5158" y="3715"/>
                  </a:cubicBezTo>
                  <a:cubicBezTo>
                    <a:pt x="5133" y="3698"/>
                    <a:pt x="5108" y="3681"/>
                    <a:pt x="5083" y="3665"/>
                  </a:cubicBezTo>
                  <a:lnTo>
                    <a:pt x="1" y="0"/>
                  </a:lnTo>
                  <a:close/>
                </a:path>
              </a:pathLst>
            </a:custGeom>
            <a:solidFill>
              <a:srgbClr val="36E2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7"/>
            <p:cNvSpPr/>
            <p:nvPr/>
          </p:nvSpPr>
          <p:spPr>
            <a:xfrm>
              <a:off x="3723150" y="2516725"/>
              <a:ext cx="985200" cy="1752975"/>
            </a:xfrm>
            <a:custGeom>
              <a:avLst/>
              <a:gdLst/>
              <a:ahLst/>
              <a:cxnLst/>
              <a:rect l="l" t="t" r="r" b="b"/>
              <a:pathLst>
                <a:path w="39408" h="70119" extrusionOk="0">
                  <a:moveTo>
                    <a:pt x="37202" y="0"/>
                  </a:moveTo>
                  <a:lnTo>
                    <a:pt x="32352" y="315"/>
                  </a:lnTo>
                  <a:lnTo>
                    <a:pt x="28165" y="581"/>
                  </a:lnTo>
                  <a:cubicBezTo>
                    <a:pt x="18987" y="1178"/>
                    <a:pt x="11226" y="5257"/>
                    <a:pt x="6318" y="12072"/>
                  </a:cubicBezTo>
                  <a:cubicBezTo>
                    <a:pt x="1410" y="18888"/>
                    <a:pt x="0" y="27535"/>
                    <a:pt x="2346" y="36432"/>
                  </a:cubicBezTo>
                  <a:lnTo>
                    <a:pt x="4651" y="45187"/>
                  </a:lnTo>
                  <a:lnTo>
                    <a:pt x="6857" y="53561"/>
                  </a:lnTo>
                  <a:lnTo>
                    <a:pt x="11226" y="70118"/>
                  </a:lnTo>
                  <a:lnTo>
                    <a:pt x="19443" y="67954"/>
                  </a:lnTo>
                  <a:lnTo>
                    <a:pt x="15504" y="53006"/>
                  </a:lnTo>
                  <a:lnTo>
                    <a:pt x="13299" y="44632"/>
                  </a:lnTo>
                  <a:lnTo>
                    <a:pt x="10563" y="34268"/>
                  </a:lnTo>
                  <a:cubicBezTo>
                    <a:pt x="10273" y="33173"/>
                    <a:pt x="10065" y="32087"/>
                    <a:pt x="9933" y="31026"/>
                  </a:cubicBezTo>
                  <a:cubicBezTo>
                    <a:pt x="9767" y="29741"/>
                    <a:pt x="9717" y="28480"/>
                    <a:pt x="9767" y="27245"/>
                  </a:cubicBezTo>
                  <a:cubicBezTo>
                    <a:pt x="9908" y="23995"/>
                    <a:pt x="10795" y="20952"/>
                    <a:pt x="12395" y="18282"/>
                  </a:cubicBezTo>
                  <a:cubicBezTo>
                    <a:pt x="12652" y="17859"/>
                    <a:pt x="12926" y="17445"/>
                    <a:pt x="13216" y="17039"/>
                  </a:cubicBezTo>
                  <a:cubicBezTo>
                    <a:pt x="13506" y="16632"/>
                    <a:pt x="13813" y="16243"/>
                    <a:pt x="14136" y="15870"/>
                  </a:cubicBezTo>
                  <a:cubicBezTo>
                    <a:pt x="16159" y="13507"/>
                    <a:pt x="18763" y="11699"/>
                    <a:pt x="21797" y="10538"/>
                  </a:cubicBezTo>
                  <a:cubicBezTo>
                    <a:pt x="22958" y="10091"/>
                    <a:pt x="24169" y="9742"/>
                    <a:pt x="25437" y="9494"/>
                  </a:cubicBezTo>
                  <a:cubicBezTo>
                    <a:pt x="26498" y="9286"/>
                    <a:pt x="27593" y="9137"/>
                    <a:pt x="28712" y="9071"/>
                  </a:cubicBezTo>
                  <a:lnTo>
                    <a:pt x="39408" y="8374"/>
                  </a:lnTo>
                  <a:lnTo>
                    <a:pt x="37202"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7"/>
            <p:cNvSpPr/>
            <p:nvPr/>
          </p:nvSpPr>
          <p:spPr>
            <a:xfrm>
              <a:off x="4762850" y="1730925"/>
              <a:ext cx="781675" cy="584550"/>
            </a:xfrm>
            <a:custGeom>
              <a:avLst/>
              <a:gdLst/>
              <a:ahLst/>
              <a:cxnLst/>
              <a:rect l="l" t="t" r="r" b="b"/>
              <a:pathLst>
                <a:path w="31267" h="23382" extrusionOk="0">
                  <a:moveTo>
                    <a:pt x="1683" y="1"/>
                  </a:moveTo>
                  <a:lnTo>
                    <a:pt x="1244" y="75"/>
                  </a:lnTo>
                  <a:cubicBezTo>
                    <a:pt x="1194" y="84"/>
                    <a:pt x="1144" y="100"/>
                    <a:pt x="1095" y="125"/>
                  </a:cubicBezTo>
                  <a:lnTo>
                    <a:pt x="481" y="623"/>
                  </a:lnTo>
                  <a:cubicBezTo>
                    <a:pt x="0" y="1286"/>
                    <a:pt x="150" y="2214"/>
                    <a:pt x="813" y="2695"/>
                  </a:cubicBezTo>
                  <a:lnTo>
                    <a:pt x="3358" y="4528"/>
                  </a:lnTo>
                  <a:lnTo>
                    <a:pt x="16442" y="13955"/>
                  </a:lnTo>
                  <a:lnTo>
                    <a:pt x="29533" y="23382"/>
                  </a:lnTo>
                  <a:cubicBezTo>
                    <a:pt x="29848" y="23000"/>
                    <a:pt x="30155" y="22611"/>
                    <a:pt x="30445" y="22204"/>
                  </a:cubicBezTo>
                  <a:cubicBezTo>
                    <a:pt x="30744" y="21806"/>
                    <a:pt x="31009" y="21392"/>
                    <a:pt x="31266" y="20969"/>
                  </a:cubicBezTo>
                  <a:lnTo>
                    <a:pt x="18183" y="11542"/>
                  </a:lnTo>
                  <a:lnTo>
                    <a:pt x="5099" y="2115"/>
                  </a:lnTo>
                  <a:lnTo>
                    <a:pt x="2554" y="283"/>
                  </a:lnTo>
                  <a:cubicBezTo>
                    <a:pt x="2289" y="92"/>
                    <a:pt x="1990" y="1"/>
                    <a:pt x="168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7"/>
            <p:cNvSpPr/>
            <p:nvPr/>
          </p:nvSpPr>
          <p:spPr>
            <a:xfrm>
              <a:off x="4762850" y="1730925"/>
              <a:ext cx="454575" cy="348875"/>
            </a:xfrm>
            <a:custGeom>
              <a:avLst/>
              <a:gdLst/>
              <a:ahLst/>
              <a:cxnLst/>
              <a:rect l="l" t="t" r="r" b="b"/>
              <a:pathLst>
                <a:path w="18183" h="13955" extrusionOk="0">
                  <a:moveTo>
                    <a:pt x="1683" y="1"/>
                  </a:moveTo>
                  <a:lnTo>
                    <a:pt x="1244" y="75"/>
                  </a:lnTo>
                  <a:cubicBezTo>
                    <a:pt x="1194" y="84"/>
                    <a:pt x="1144" y="100"/>
                    <a:pt x="1095" y="125"/>
                  </a:cubicBezTo>
                  <a:lnTo>
                    <a:pt x="481" y="623"/>
                  </a:lnTo>
                  <a:cubicBezTo>
                    <a:pt x="0" y="1286"/>
                    <a:pt x="150" y="2214"/>
                    <a:pt x="813" y="2695"/>
                  </a:cubicBezTo>
                  <a:lnTo>
                    <a:pt x="3358" y="4528"/>
                  </a:lnTo>
                  <a:lnTo>
                    <a:pt x="16442" y="13955"/>
                  </a:lnTo>
                  <a:lnTo>
                    <a:pt x="18183" y="11542"/>
                  </a:lnTo>
                  <a:lnTo>
                    <a:pt x="5099" y="2115"/>
                  </a:lnTo>
                  <a:lnTo>
                    <a:pt x="2554" y="283"/>
                  </a:lnTo>
                  <a:cubicBezTo>
                    <a:pt x="2289" y="92"/>
                    <a:pt x="1990" y="1"/>
                    <a:pt x="168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7"/>
            <p:cNvSpPr/>
            <p:nvPr/>
          </p:nvSpPr>
          <p:spPr>
            <a:xfrm>
              <a:off x="4986925" y="1525725"/>
              <a:ext cx="624750" cy="505375"/>
            </a:xfrm>
            <a:custGeom>
              <a:avLst/>
              <a:gdLst/>
              <a:ahLst/>
              <a:cxnLst/>
              <a:rect l="l" t="t" r="r" b="b"/>
              <a:pathLst>
                <a:path w="24990" h="20215" extrusionOk="0">
                  <a:moveTo>
                    <a:pt x="1483" y="1"/>
                  </a:moveTo>
                  <a:cubicBezTo>
                    <a:pt x="1021" y="1"/>
                    <a:pt x="568" y="216"/>
                    <a:pt x="282" y="622"/>
                  </a:cubicBezTo>
                  <a:cubicBezTo>
                    <a:pt x="91" y="879"/>
                    <a:pt x="0" y="1186"/>
                    <a:pt x="0" y="1485"/>
                  </a:cubicBezTo>
                  <a:cubicBezTo>
                    <a:pt x="0" y="1949"/>
                    <a:pt x="216" y="2405"/>
                    <a:pt x="614" y="2695"/>
                  </a:cubicBezTo>
                  <a:lnTo>
                    <a:pt x="3797" y="4992"/>
                  </a:lnTo>
                  <a:lnTo>
                    <a:pt x="14369" y="12603"/>
                  </a:lnTo>
                  <a:lnTo>
                    <a:pt x="24940" y="20214"/>
                  </a:lnTo>
                  <a:cubicBezTo>
                    <a:pt x="24989" y="18979"/>
                    <a:pt x="24940" y="17719"/>
                    <a:pt x="24774" y="16434"/>
                  </a:cubicBezTo>
                  <a:lnTo>
                    <a:pt x="16110" y="10190"/>
                  </a:lnTo>
                  <a:lnTo>
                    <a:pt x="7437" y="3947"/>
                  </a:lnTo>
                  <a:lnTo>
                    <a:pt x="2355" y="282"/>
                  </a:lnTo>
                  <a:cubicBezTo>
                    <a:pt x="2089" y="92"/>
                    <a:pt x="1784" y="1"/>
                    <a:pt x="148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p:nvPr/>
          </p:nvSpPr>
          <p:spPr>
            <a:xfrm>
              <a:off x="5346125" y="1780475"/>
              <a:ext cx="265550" cy="250625"/>
            </a:xfrm>
            <a:custGeom>
              <a:avLst/>
              <a:gdLst/>
              <a:ahLst/>
              <a:cxnLst/>
              <a:rect l="l" t="t" r="r" b="b"/>
              <a:pathLst>
                <a:path w="10622" h="10025" extrusionOk="0">
                  <a:moveTo>
                    <a:pt x="1742" y="0"/>
                  </a:moveTo>
                  <a:lnTo>
                    <a:pt x="1" y="2413"/>
                  </a:lnTo>
                  <a:lnTo>
                    <a:pt x="10572" y="10024"/>
                  </a:lnTo>
                  <a:cubicBezTo>
                    <a:pt x="10621" y="8789"/>
                    <a:pt x="10572" y="7529"/>
                    <a:pt x="10406" y="6244"/>
                  </a:cubicBezTo>
                  <a:lnTo>
                    <a:pt x="1742"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7"/>
            <p:cNvSpPr/>
            <p:nvPr/>
          </p:nvSpPr>
          <p:spPr>
            <a:xfrm>
              <a:off x="4637650" y="2003700"/>
              <a:ext cx="671800" cy="471175"/>
            </a:xfrm>
            <a:custGeom>
              <a:avLst/>
              <a:gdLst/>
              <a:ahLst/>
              <a:cxnLst/>
              <a:rect l="l" t="t" r="r" b="b"/>
              <a:pathLst>
                <a:path w="26872" h="18847" extrusionOk="0">
                  <a:moveTo>
                    <a:pt x="1684" y="1"/>
                  </a:moveTo>
                  <a:cubicBezTo>
                    <a:pt x="1219" y="1"/>
                    <a:pt x="763" y="216"/>
                    <a:pt x="473" y="614"/>
                  </a:cubicBezTo>
                  <a:cubicBezTo>
                    <a:pt x="0" y="1286"/>
                    <a:pt x="150" y="2215"/>
                    <a:pt x="813" y="2695"/>
                  </a:cubicBezTo>
                  <a:lnTo>
                    <a:pt x="5904" y="6360"/>
                  </a:lnTo>
                  <a:lnTo>
                    <a:pt x="14568" y="12603"/>
                  </a:lnTo>
                  <a:lnTo>
                    <a:pt x="23232" y="18847"/>
                  </a:lnTo>
                  <a:cubicBezTo>
                    <a:pt x="24501" y="18590"/>
                    <a:pt x="25720" y="18241"/>
                    <a:pt x="26872" y="17802"/>
                  </a:cubicBezTo>
                  <a:lnTo>
                    <a:pt x="16309" y="10191"/>
                  </a:lnTo>
                  <a:lnTo>
                    <a:pt x="5738" y="2579"/>
                  </a:lnTo>
                  <a:lnTo>
                    <a:pt x="2554" y="283"/>
                  </a:lnTo>
                  <a:cubicBezTo>
                    <a:pt x="2289" y="92"/>
                    <a:pt x="1982" y="1"/>
                    <a:pt x="168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7"/>
            <p:cNvSpPr/>
            <p:nvPr/>
          </p:nvSpPr>
          <p:spPr>
            <a:xfrm>
              <a:off x="5001825" y="2258450"/>
              <a:ext cx="307625" cy="216425"/>
            </a:xfrm>
            <a:custGeom>
              <a:avLst/>
              <a:gdLst/>
              <a:ahLst/>
              <a:cxnLst/>
              <a:rect l="l" t="t" r="r" b="b"/>
              <a:pathLst>
                <a:path w="12305" h="8657" extrusionOk="0">
                  <a:moveTo>
                    <a:pt x="1742" y="1"/>
                  </a:moveTo>
                  <a:lnTo>
                    <a:pt x="1" y="2413"/>
                  </a:lnTo>
                  <a:lnTo>
                    <a:pt x="8665" y="8657"/>
                  </a:lnTo>
                  <a:cubicBezTo>
                    <a:pt x="9934" y="8400"/>
                    <a:pt x="11153" y="8051"/>
                    <a:pt x="12305" y="7612"/>
                  </a:cubicBezTo>
                  <a:lnTo>
                    <a:pt x="1742"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7"/>
            <p:cNvSpPr/>
            <p:nvPr/>
          </p:nvSpPr>
          <p:spPr>
            <a:xfrm>
              <a:off x="4869375" y="959025"/>
              <a:ext cx="985225" cy="1753175"/>
            </a:xfrm>
            <a:custGeom>
              <a:avLst/>
              <a:gdLst/>
              <a:ahLst/>
              <a:cxnLst/>
              <a:rect l="l" t="t" r="r" b="b"/>
              <a:pathLst>
                <a:path w="39409" h="70127" extrusionOk="0">
                  <a:moveTo>
                    <a:pt x="28182" y="1"/>
                  </a:moveTo>
                  <a:lnTo>
                    <a:pt x="19958" y="2173"/>
                  </a:lnTo>
                  <a:lnTo>
                    <a:pt x="23904" y="17122"/>
                  </a:lnTo>
                  <a:lnTo>
                    <a:pt x="26110" y="25496"/>
                  </a:lnTo>
                  <a:lnTo>
                    <a:pt x="28846" y="35860"/>
                  </a:lnTo>
                  <a:cubicBezTo>
                    <a:pt x="29128" y="36954"/>
                    <a:pt x="29343" y="38032"/>
                    <a:pt x="29476" y="39102"/>
                  </a:cubicBezTo>
                  <a:cubicBezTo>
                    <a:pt x="29642" y="40387"/>
                    <a:pt x="29691" y="41647"/>
                    <a:pt x="29642" y="42882"/>
                  </a:cubicBezTo>
                  <a:cubicBezTo>
                    <a:pt x="29501" y="46132"/>
                    <a:pt x="28614" y="49175"/>
                    <a:pt x="27005" y="51845"/>
                  </a:cubicBezTo>
                  <a:cubicBezTo>
                    <a:pt x="26748" y="52268"/>
                    <a:pt x="26483" y="52682"/>
                    <a:pt x="26184" y="53080"/>
                  </a:cubicBezTo>
                  <a:cubicBezTo>
                    <a:pt x="25894" y="53487"/>
                    <a:pt x="25587" y="53876"/>
                    <a:pt x="25272" y="54258"/>
                  </a:cubicBezTo>
                  <a:cubicBezTo>
                    <a:pt x="23249" y="56621"/>
                    <a:pt x="20638" y="58428"/>
                    <a:pt x="17603" y="59589"/>
                  </a:cubicBezTo>
                  <a:cubicBezTo>
                    <a:pt x="16451" y="60028"/>
                    <a:pt x="15232" y="60377"/>
                    <a:pt x="13963" y="60634"/>
                  </a:cubicBezTo>
                  <a:cubicBezTo>
                    <a:pt x="12910" y="60841"/>
                    <a:pt x="11816" y="60982"/>
                    <a:pt x="10696" y="61056"/>
                  </a:cubicBezTo>
                  <a:lnTo>
                    <a:pt x="1" y="61745"/>
                  </a:lnTo>
                  <a:lnTo>
                    <a:pt x="2206" y="70127"/>
                  </a:lnTo>
                  <a:lnTo>
                    <a:pt x="7057" y="69812"/>
                  </a:lnTo>
                  <a:lnTo>
                    <a:pt x="11244" y="69538"/>
                  </a:lnTo>
                  <a:cubicBezTo>
                    <a:pt x="20422" y="68950"/>
                    <a:pt x="28174" y="64870"/>
                    <a:pt x="33083" y="58055"/>
                  </a:cubicBezTo>
                  <a:cubicBezTo>
                    <a:pt x="37999" y="51240"/>
                    <a:pt x="39409" y="42584"/>
                    <a:pt x="37062" y="33696"/>
                  </a:cubicBezTo>
                  <a:lnTo>
                    <a:pt x="34757" y="24940"/>
                  </a:lnTo>
                  <a:lnTo>
                    <a:pt x="32544" y="16558"/>
                  </a:lnTo>
                  <a:lnTo>
                    <a:pt x="28182"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7"/>
            <p:cNvSpPr/>
            <p:nvPr/>
          </p:nvSpPr>
          <p:spPr>
            <a:xfrm>
              <a:off x="4033025" y="2913450"/>
              <a:ext cx="781875" cy="584350"/>
            </a:xfrm>
            <a:custGeom>
              <a:avLst/>
              <a:gdLst/>
              <a:ahLst/>
              <a:cxnLst/>
              <a:rect l="l" t="t" r="r" b="b"/>
              <a:pathLst>
                <a:path w="31275" h="23374" extrusionOk="0">
                  <a:moveTo>
                    <a:pt x="1741" y="1"/>
                  </a:moveTo>
                  <a:cubicBezTo>
                    <a:pt x="1418" y="374"/>
                    <a:pt x="1111" y="763"/>
                    <a:pt x="821" y="1170"/>
                  </a:cubicBezTo>
                  <a:cubicBezTo>
                    <a:pt x="531" y="1576"/>
                    <a:pt x="257" y="1990"/>
                    <a:pt x="0" y="2413"/>
                  </a:cubicBezTo>
                  <a:lnTo>
                    <a:pt x="13092" y="11840"/>
                  </a:lnTo>
                  <a:lnTo>
                    <a:pt x="26175" y="21267"/>
                  </a:lnTo>
                  <a:lnTo>
                    <a:pt x="28721" y="23100"/>
                  </a:lnTo>
                  <a:cubicBezTo>
                    <a:pt x="28978" y="23282"/>
                    <a:pt x="29285" y="23373"/>
                    <a:pt x="29583" y="23373"/>
                  </a:cubicBezTo>
                  <a:cubicBezTo>
                    <a:pt x="30047" y="23373"/>
                    <a:pt x="30503" y="23158"/>
                    <a:pt x="30793" y="22760"/>
                  </a:cubicBezTo>
                  <a:cubicBezTo>
                    <a:pt x="31274" y="22088"/>
                    <a:pt x="31117" y="21160"/>
                    <a:pt x="30454" y="20687"/>
                  </a:cubicBezTo>
                  <a:lnTo>
                    <a:pt x="27908" y="18855"/>
                  </a:lnTo>
                  <a:lnTo>
                    <a:pt x="14825" y="9428"/>
                  </a:lnTo>
                  <a:lnTo>
                    <a:pt x="174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7"/>
            <p:cNvSpPr/>
            <p:nvPr/>
          </p:nvSpPr>
          <p:spPr>
            <a:xfrm>
              <a:off x="4033025" y="2913450"/>
              <a:ext cx="370625" cy="296025"/>
            </a:xfrm>
            <a:custGeom>
              <a:avLst/>
              <a:gdLst/>
              <a:ahLst/>
              <a:cxnLst/>
              <a:rect l="l" t="t" r="r" b="b"/>
              <a:pathLst>
                <a:path w="14825" h="11841" extrusionOk="0">
                  <a:moveTo>
                    <a:pt x="1741" y="1"/>
                  </a:moveTo>
                  <a:cubicBezTo>
                    <a:pt x="1418" y="374"/>
                    <a:pt x="1111" y="763"/>
                    <a:pt x="821" y="1170"/>
                  </a:cubicBezTo>
                  <a:cubicBezTo>
                    <a:pt x="531" y="1576"/>
                    <a:pt x="257" y="1990"/>
                    <a:pt x="0" y="2413"/>
                  </a:cubicBezTo>
                  <a:lnTo>
                    <a:pt x="13092" y="11840"/>
                  </a:lnTo>
                  <a:lnTo>
                    <a:pt x="14825" y="9428"/>
                  </a:lnTo>
                  <a:lnTo>
                    <a:pt x="1741"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7"/>
            <p:cNvSpPr/>
            <p:nvPr/>
          </p:nvSpPr>
          <p:spPr>
            <a:xfrm>
              <a:off x="4268075" y="2754050"/>
              <a:ext cx="667050" cy="471025"/>
            </a:xfrm>
            <a:custGeom>
              <a:avLst/>
              <a:gdLst/>
              <a:ahLst/>
              <a:cxnLst/>
              <a:rect l="l" t="t" r="r" b="b"/>
              <a:pathLst>
                <a:path w="26682" h="18841" extrusionOk="0">
                  <a:moveTo>
                    <a:pt x="3640" y="1"/>
                  </a:moveTo>
                  <a:cubicBezTo>
                    <a:pt x="2372" y="249"/>
                    <a:pt x="1161" y="598"/>
                    <a:pt x="0" y="1045"/>
                  </a:cubicBezTo>
                  <a:lnTo>
                    <a:pt x="10572" y="8657"/>
                  </a:lnTo>
                  <a:lnTo>
                    <a:pt x="21143" y="16268"/>
                  </a:lnTo>
                  <a:lnTo>
                    <a:pt x="24327" y="18565"/>
                  </a:lnTo>
                  <a:cubicBezTo>
                    <a:pt x="24587" y="18750"/>
                    <a:pt x="24890" y="18840"/>
                    <a:pt x="25189" y="18840"/>
                  </a:cubicBezTo>
                  <a:cubicBezTo>
                    <a:pt x="25651" y="18840"/>
                    <a:pt x="26108" y="18627"/>
                    <a:pt x="26399" y="18225"/>
                  </a:cubicBezTo>
                  <a:cubicBezTo>
                    <a:pt x="26590" y="17959"/>
                    <a:pt x="26681" y="17661"/>
                    <a:pt x="26681" y="17354"/>
                  </a:cubicBezTo>
                  <a:cubicBezTo>
                    <a:pt x="26681" y="17213"/>
                    <a:pt x="26656" y="17072"/>
                    <a:pt x="26615" y="16931"/>
                  </a:cubicBezTo>
                  <a:cubicBezTo>
                    <a:pt x="26590" y="16848"/>
                    <a:pt x="26565" y="16765"/>
                    <a:pt x="26524" y="16691"/>
                  </a:cubicBezTo>
                  <a:cubicBezTo>
                    <a:pt x="26457" y="16558"/>
                    <a:pt x="26374" y="16434"/>
                    <a:pt x="26267" y="16326"/>
                  </a:cubicBezTo>
                  <a:cubicBezTo>
                    <a:pt x="26225" y="16285"/>
                    <a:pt x="26184" y="16243"/>
                    <a:pt x="26134" y="16202"/>
                  </a:cubicBezTo>
                  <a:cubicBezTo>
                    <a:pt x="26109" y="16185"/>
                    <a:pt x="26084" y="16168"/>
                    <a:pt x="26059" y="16152"/>
                  </a:cubicBezTo>
                  <a:lnTo>
                    <a:pt x="20977" y="12487"/>
                  </a:lnTo>
                  <a:lnTo>
                    <a:pt x="12313" y="6244"/>
                  </a:lnTo>
                  <a:lnTo>
                    <a:pt x="3640"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p:nvPr/>
          </p:nvSpPr>
          <p:spPr>
            <a:xfrm>
              <a:off x="4532350" y="2910125"/>
              <a:ext cx="402775" cy="314950"/>
            </a:xfrm>
            <a:custGeom>
              <a:avLst/>
              <a:gdLst/>
              <a:ahLst/>
              <a:cxnLst/>
              <a:rect l="l" t="t" r="r" b="b"/>
              <a:pathLst>
                <a:path w="16111" h="12598" extrusionOk="0">
                  <a:moveTo>
                    <a:pt x="1742" y="1"/>
                  </a:moveTo>
                  <a:lnTo>
                    <a:pt x="1" y="2414"/>
                  </a:lnTo>
                  <a:lnTo>
                    <a:pt x="10572" y="10025"/>
                  </a:lnTo>
                  <a:lnTo>
                    <a:pt x="13756" y="12322"/>
                  </a:lnTo>
                  <a:cubicBezTo>
                    <a:pt x="14016" y="12507"/>
                    <a:pt x="14319" y="12597"/>
                    <a:pt x="14618" y="12597"/>
                  </a:cubicBezTo>
                  <a:cubicBezTo>
                    <a:pt x="15080" y="12597"/>
                    <a:pt x="15537" y="12384"/>
                    <a:pt x="15828" y="11982"/>
                  </a:cubicBezTo>
                  <a:cubicBezTo>
                    <a:pt x="16019" y="11716"/>
                    <a:pt x="16110" y="11418"/>
                    <a:pt x="16110" y="11111"/>
                  </a:cubicBezTo>
                  <a:cubicBezTo>
                    <a:pt x="16110" y="10970"/>
                    <a:pt x="16085" y="10829"/>
                    <a:pt x="16044" y="10688"/>
                  </a:cubicBezTo>
                  <a:cubicBezTo>
                    <a:pt x="16019" y="10605"/>
                    <a:pt x="15994" y="10522"/>
                    <a:pt x="15953" y="10448"/>
                  </a:cubicBezTo>
                  <a:cubicBezTo>
                    <a:pt x="15886" y="10315"/>
                    <a:pt x="15803" y="10191"/>
                    <a:pt x="15696" y="10083"/>
                  </a:cubicBezTo>
                  <a:cubicBezTo>
                    <a:pt x="15654" y="10042"/>
                    <a:pt x="15613" y="10000"/>
                    <a:pt x="15563" y="9959"/>
                  </a:cubicBezTo>
                  <a:cubicBezTo>
                    <a:pt x="15538" y="9942"/>
                    <a:pt x="15513" y="9925"/>
                    <a:pt x="15488" y="9909"/>
                  </a:cubicBezTo>
                  <a:lnTo>
                    <a:pt x="10406" y="6244"/>
                  </a:lnTo>
                  <a:lnTo>
                    <a:pt x="1742"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7"/>
            <p:cNvSpPr/>
            <p:nvPr/>
          </p:nvSpPr>
          <p:spPr>
            <a:xfrm>
              <a:off x="3966075" y="3197850"/>
              <a:ext cx="629725" cy="505150"/>
            </a:xfrm>
            <a:custGeom>
              <a:avLst/>
              <a:gdLst/>
              <a:ahLst/>
              <a:cxnLst/>
              <a:rect l="l" t="t" r="r" b="b"/>
              <a:pathLst>
                <a:path w="25189" h="20206" extrusionOk="0">
                  <a:moveTo>
                    <a:pt x="50" y="0"/>
                  </a:moveTo>
                  <a:lnTo>
                    <a:pt x="50" y="0"/>
                  </a:lnTo>
                  <a:cubicBezTo>
                    <a:pt x="0" y="1235"/>
                    <a:pt x="50" y="2496"/>
                    <a:pt x="216" y="3781"/>
                  </a:cubicBezTo>
                  <a:lnTo>
                    <a:pt x="8880" y="10024"/>
                  </a:lnTo>
                  <a:lnTo>
                    <a:pt x="17544" y="16267"/>
                  </a:lnTo>
                  <a:lnTo>
                    <a:pt x="17553" y="16267"/>
                  </a:lnTo>
                  <a:lnTo>
                    <a:pt x="22635" y="19932"/>
                  </a:lnTo>
                  <a:cubicBezTo>
                    <a:pt x="22892" y="20114"/>
                    <a:pt x="23199" y="20206"/>
                    <a:pt x="23497" y="20206"/>
                  </a:cubicBezTo>
                  <a:lnTo>
                    <a:pt x="23945" y="20139"/>
                  </a:lnTo>
                  <a:cubicBezTo>
                    <a:pt x="23995" y="20123"/>
                    <a:pt x="24044" y="20106"/>
                    <a:pt x="24086" y="20089"/>
                  </a:cubicBezTo>
                  <a:lnTo>
                    <a:pt x="24708" y="19592"/>
                  </a:lnTo>
                  <a:cubicBezTo>
                    <a:pt x="25189" y="18929"/>
                    <a:pt x="25039" y="18000"/>
                    <a:pt x="24368" y="17519"/>
                  </a:cubicBezTo>
                  <a:lnTo>
                    <a:pt x="21184" y="15223"/>
                  </a:lnTo>
                  <a:lnTo>
                    <a:pt x="10621" y="7611"/>
                  </a:lnTo>
                  <a:lnTo>
                    <a:pt x="50"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p:nvPr/>
          </p:nvSpPr>
          <p:spPr>
            <a:xfrm>
              <a:off x="4188075" y="3388125"/>
              <a:ext cx="407725" cy="314875"/>
            </a:xfrm>
            <a:custGeom>
              <a:avLst/>
              <a:gdLst/>
              <a:ahLst/>
              <a:cxnLst/>
              <a:rect l="l" t="t" r="r" b="b"/>
              <a:pathLst>
                <a:path w="16309" h="12595" extrusionOk="0">
                  <a:moveTo>
                    <a:pt x="1741" y="0"/>
                  </a:moveTo>
                  <a:lnTo>
                    <a:pt x="0" y="2413"/>
                  </a:lnTo>
                  <a:lnTo>
                    <a:pt x="8664" y="8656"/>
                  </a:lnTo>
                  <a:lnTo>
                    <a:pt x="8673" y="8656"/>
                  </a:lnTo>
                  <a:lnTo>
                    <a:pt x="13755" y="12321"/>
                  </a:lnTo>
                  <a:cubicBezTo>
                    <a:pt x="14012" y="12503"/>
                    <a:pt x="14319" y="12595"/>
                    <a:pt x="14617" y="12595"/>
                  </a:cubicBezTo>
                  <a:lnTo>
                    <a:pt x="15065" y="12528"/>
                  </a:lnTo>
                  <a:cubicBezTo>
                    <a:pt x="15115" y="12512"/>
                    <a:pt x="15164" y="12495"/>
                    <a:pt x="15206" y="12478"/>
                  </a:cubicBezTo>
                  <a:lnTo>
                    <a:pt x="15828" y="11981"/>
                  </a:lnTo>
                  <a:cubicBezTo>
                    <a:pt x="16309" y="11318"/>
                    <a:pt x="16159" y="10389"/>
                    <a:pt x="15488" y="9908"/>
                  </a:cubicBezTo>
                  <a:lnTo>
                    <a:pt x="12304" y="7612"/>
                  </a:lnTo>
                  <a:lnTo>
                    <a:pt x="174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57"/>
          <p:cNvGrpSpPr/>
          <p:nvPr/>
        </p:nvGrpSpPr>
        <p:grpSpPr>
          <a:xfrm>
            <a:off x="1333263" y="3954571"/>
            <a:ext cx="613379" cy="610156"/>
            <a:chOff x="4705338" y="292646"/>
            <a:chExt cx="613379" cy="610156"/>
          </a:xfrm>
        </p:grpSpPr>
        <p:sp>
          <p:nvSpPr>
            <p:cNvPr id="900" name="Google Shape;900;p57"/>
            <p:cNvSpPr/>
            <p:nvPr/>
          </p:nvSpPr>
          <p:spPr>
            <a:xfrm>
              <a:off x="4705338" y="292646"/>
              <a:ext cx="613379" cy="610156"/>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7"/>
            <p:cNvSpPr/>
            <p:nvPr/>
          </p:nvSpPr>
          <p:spPr>
            <a:xfrm>
              <a:off x="4847775" y="434340"/>
              <a:ext cx="328497" cy="326771"/>
            </a:xfrm>
            <a:custGeom>
              <a:avLst/>
              <a:gdLst/>
              <a:ahLst/>
              <a:cxnLst/>
              <a:rect l="l" t="t" r="r" b="b"/>
              <a:pathLst>
                <a:path w="5900" h="5869" extrusionOk="0">
                  <a:moveTo>
                    <a:pt x="2943" y="1"/>
                  </a:moveTo>
                  <a:cubicBezTo>
                    <a:pt x="2939" y="1"/>
                    <a:pt x="2935" y="1"/>
                    <a:pt x="2931" y="1"/>
                  </a:cubicBezTo>
                  <a:cubicBezTo>
                    <a:pt x="1315" y="7"/>
                    <a:pt x="4" y="1319"/>
                    <a:pt x="4" y="2935"/>
                  </a:cubicBezTo>
                  <a:cubicBezTo>
                    <a:pt x="1" y="4576"/>
                    <a:pt x="1294" y="5869"/>
                    <a:pt x="2941" y="5869"/>
                  </a:cubicBezTo>
                  <a:cubicBezTo>
                    <a:pt x="2943" y="5869"/>
                    <a:pt x="2945" y="5869"/>
                    <a:pt x="2947" y="5869"/>
                  </a:cubicBezTo>
                  <a:cubicBezTo>
                    <a:pt x="4579" y="5869"/>
                    <a:pt x="5900" y="4555"/>
                    <a:pt x="5897" y="2935"/>
                  </a:cubicBezTo>
                  <a:cubicBezTo>
                    <a:pt x="5897" y="1335"/>
                    <a:pt x="4551" y="1"/>
                    <a:pt x="294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 name="Google Shape;902;p57"/>
          <p:cNvSpPr txBox="1">
            <a:spLocks noGrp="1"/>
          </p:cNvSpPr>
          <p:nvPr>
            <p:ph type="body" idx="1"/>
          </p:nvPr>
        </p:nvSpPr>
        <p:spPr>
          <a:xfrm>
            <a:off x="5757075" y="2982050"/>
            <a:ext cx="2015100" cy="4098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t>Volcano Plot</a:t>
            </a:r>
            <a:endParaRPr b="1"/>
          </a:p>
          <a:p>
            <a:pPr marL="0" lvl="0" indent="0" algn="ctr" rtl="0">
              <a:spcBef>
                <a:spcPts val="0"/>
              </a:spcBef>
              <a:spcAft>
                <a:spcPts val="0"/>
              </a:spcAft>
              <a:buNone/>
            </a:pPr>
            <a:endParaRPr b="1"/>
          </a:p>
        </p:txBody>
      </p:sp>
      <p:sp>
        <p:nvSpPr>
          <p:cNvPr id="903" name="Google Shape;903;p57"/>
          <p:cNvSpPr txBox="1">
            <a:spLocks noGrp="1"/>
          </p:cNvSpPr>
          <p:nvPr>
            <p:ph type="body" idx="1"/>
          </p:nvPr>
        </p:nvSpPr>
        <p:spPr>
          <a:xfrm>
            <a:off x="4147275" y="3513450"/>
            <a:ext cx="2015100" cy="409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t>GSEA</a:t>
            </a:r>
            <a:endParaRPr b="1"/>
          </a:p>
        </p:txBody>
      </p:sp>
    </p:spTree>
  </p:cSld>
  <p:clrMapOvr>
    <a:masterClrMapping/>
  </p:clrMapOvr>
</p:sld>
</file>

<file path=ppt/theme/theme1.xml><?xml version="1.0" encoding="utf-8"?>
<a:theme xmlns:a="http://schemas.openxmlformats.org/drawingml/2006/main" name="Molecular Genetics - Science - 10th Grade by Slidesgo">
  <a:themeElements>
    <a:clrScheme name="Simple Light">
      <a:dk1>
        <a:srgbClr val="134F5C"/>
      </a:dk1>
      <a:lt1>
        <a:srgbClr val="FDFDF8"/>
      </a:lt1>
      <a:dk2>
        <a:srgbClr val="FFFFFF"/>
      </a:dk2>
      <a:lt2>
        <a:srgbClr val="11DFDF"/>
      </a:lt2>
      <a:accent1>
        <a:srgbClr val="EA9999"/>
      </a:accent1>
      <a:accent2>
        <a:srgbClr val="C2C2C2"/>
      </a:accent2>
      <a:accent3>
        <a:srgbClr val="434343"/>
      </a:accent3>
      <a:accent4>
        <a:srgbClr val="FFFFFF"/>
      </a:accent4>
      <a:accent5>
        <a:srgbClr val="FFFFFF"/>
      </a:accent5>
      <a:accent6>
        <a:srgbClr val="FFFFFF"/>
      </a:accent6>
      <a:hlink>
        <a:srgbClr val="134F5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612</Words>
  <Application>Microsoft Office PowerPoint</Application>
  <PresentationFormat>On-screen Show (16:9)</PresentationFormat>
  <Paragraphs>133</Paragraphs>
  <Slides>19</Slides>
  <Notes>19</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Cairo</vt:lpstr>
      <vt:lpstr>Albert Sans ExtraLight</vt:lpstr>
      <vt:lpstr>Arial</vt:lpstr>
      <vt:lpstr>Albert Sans</vt:lpstr>
      <vt:lpstr>Cairo Black</vt:lpstr>
      <vt:lpstr>Cairo ExtraBold</vt:lpstr>
      <vt:lpstr>Montserrat</vt:lpstr>
      <vt:lpstr>Palanquin Dark</vt:lpstr>
      <vt:lpstr>Times New Roman</vt:lpstr>
      <vt:lpstr>Abhaya Libre</vt:lpstr>
      <vt:lpstr>Molecular Genetics - Science - 10th Grade by Slidesgo</vt:lpstr>
      <vt:lpstr>LUSC Gene Expression Analysis</vt:lpstr>
      <vt:lpstr>Introduction</vt:lpstr>
      <vt:lpstr>Objectives</vt:lpstr>
      <vt:lpstr>Methodology: Preprocessing</vt:lpstr>
      <vt:lpstr>Methodology</vt:lpstr>
      <vt:lpstr>Volcano Plot</vt:lpstr>
      <vt:lpstr>Gene Set Enrichment Analysis (GSEA)</vt:lpstr>
      <vt:lpstr>Gene Set Enrichment Analysis (GSEA)</vt:lpstr>
      <vt:lpstr>Results</vt:lpstr>
      <vt:lpstr>DEGs: Hypothesis Testing</vt:lpstr>
      <vt:lpstr>Paired vs Independent</vt:lpstr>
      <vt:lpstr>DEGs: Fold Change</vt:lpstr>
      <vt:lpstr>DEGs: Volcano Plot</vt:lpstr>
      <vt:lpstr>PyQT Application to display Volcano plots</vt:lpstr>
      <vt:lpstr>Gene Set Enrichment Analysis (GSEA)</vt:lpstr>
      <vt:lpstr>PowerPoint Presentation</vt:lpstr>
      <vt:lpstr>PowerPoint Presentation</vt:lpstr>
      <vt:lpstr>Discussion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محمود محمد على احمد عبدالعاطى</cp:lastModifiedBy>
  <cp:revision>2</cp:revision>
  <dcterms:modified xsi:type="dcterms:W3CDTF">2025-01-01T11:34:57Z</dcterms:modified>
</cp:coreProperties>
</file>